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6" r:id="rId5"/>
    <p:sldId id="264" r:id="rId6"/>
    <p:sldId id="263" r:id="rId7"/>
    <p:sldId id="267" r:id="rId8"/>
    <p:sldId id="268" r:id="rId9"/>
    <p:sldId id="257" r:id="rId10"/>
    <p:sldId id="258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3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CE4D1A-6FA6-4AF5-9F03-D897EEA2AB56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77D4FB19-0B17-4B45-A12B-BDE3C231CFBA}">
      <dgm:prSet phldrT="[Text]" custT="1"/>
      <dgm:spPr/>
      <dgm:t>
        <a:bodyPr/>
        <a:lstStyle/>
        <a:p>
          <a:r>
            <a:rPr lang="cs-CZ" sz="2000" dirty="0" err="1" smtClean="0"/>
            <a:t>Inputs</a:t>
          </a:r>
          <a:r>
            <a:rPr lang="cs-CZ" sz="2000" dirty="0" smtClean="0"/>
            <a:t>	</a:t>
          </a:r>
          <a:endParaRPr lang="cs-CZ" sz="2000" dirty="0"/>
        </a:p>
      </dgm:t>
    </dgm:pt>
    <dgm:pt modelId="{38CA7489-F5A5-4ABE-B5EB-A725DEF61A6E}" type="parTrans" cxnId="{C0C4B195-7395-4837-94E3-A800EA1E3346}">
      <dgm:prSet/>
      <dgm:spPr/>
      <dgm:t>
        <a:bodyPr/>
        <a:lstStyle/>
        <a:p>
          <a:endParaRPr lang="cs-CZ"/>
        </a:p>
      </dgm:t>
    </dgm:pt>
    <dgm:pt modelId="{1DDEB213-D231-4BEE-A53B-893284B3D16A}" type="sibTrans" cxnId="{C0C4B195-7395-4837-94E3-A800EA1E3346}">
      <dgm:prSet/>
      <dgm:spPr/>
      <dgm:t>
        <a:bodyPr/>
        <a:lstStyle/>
        <a:p>
          <a:endParaRPr lang="cs-CZ"/>
        </a:p>
      </dgm:t>
    </dgm:pt>
    <dgm:pt modelId="{A80168DC-9D06-4B87-8E88-AE91442B4FA5}">
      <dgm:prSet phldrT="[Text]"/>
      <dgm:spPr/>
      <dgm:t>
        <a:bodyPr/>
        <a:lstStyle/>
        <a:p>
          <a:r>
            <a:rPr lang="cs-CZ" dirty="0" err="1" smtClean="0"/>
            <a:t>All</a:t>
          </a:r>
          <a:r>
            <a:rPr lang="cs-CZ" dirty="0" smtClean="0"/>
            <a:t> </a:t>
          </a:r>
          <a:r>
            <a:rPr lang="cs-CZ" dirty="0" err="1" smtClean="0"/>
            <a:t>necessary</a:t>
          </a:r>
          <a:r>
            <a:rPr lang="cs-CZ" dirty="0" smtClean="0"/>
            <a:t> </a:t>
          </a:r>
          <a:r>
            <a:rPr lang="cs-CZ" dirty="0" err="1" smtClean="0"/>
            <a:t>resources</a:t>
          </a:r>
          <a:r>
            <a:rPr lang="cs-CZ" dirty="0" smtClean="0"/>
            <a:t> </a:t>
          </a:r>
          <a:r>
            <a:rPr lang="cs-CZ" dirty="0" err="1" smtClean="0"/>
            <a:t>used</a:t>
          </a:r>
          <a:r>
            <a:rPr lang="cs-CZ" dirty="0" smtClean="0"/>
            <a:t> </a:t>
          </a:r>
          <a:endParaRPr lang="cs-CZ" dirty="0"/>
        </a:p>
      </dgm:t>
    </dgm:pt>
    <dgm:pt modelId="{8C47A9BA-B201-41B8-85CE-924647CF74AE}" type="parTrans" cxnId="{5C21FD17-5059-455F-9857-FF40B807745A}">
      <dgm:prSet/>
      <dgm:spPr/>
      <dgm:t>
        <a:bodyPr/>
        <a:lstStyle/>
        <a:p>
          <a:endParaRPr lang="cs-CZ"/>
        </a:p>
      </dgm:t>
    </dgm:pt>
    <dgm:pt modelId="{2C3C2D2D-6389-4881-B561-E4D132315FD8}" type="sibTrans" cxnId="{5C21FD17-5059-455F-9857-FF40B807745A}">
      <dgm:prSet/>
      <dgm:spPr/>
      <dgm:t>
        <a:bodyPr/>
        <a:lstStyle/>
        <a:p>
          <a:endParaRPr lang="cs-CZ"/>
        </a:p>
      </dgm:t>
    </dgm:pt>
    <dgm:pt modelId="{426A8068-5FFD-4BB9-A803-EC5E59D1A076}">
      <dgm:prSet phldrT="[Text]" custT="1"/>
      <dgm:spPr/>
      <dgm:t>
        <a:bodyPr/>
        <a:lstStyle/>
        <a:p>
          <a:r>
            <a:rPr lang="cs-CZ" sz="2000" dirty="0" err="1" smtClean="0"/>
            <a:t>Outcome</a:t>
          </a:r>
          <a:endParaRPr lang="cs-CZ" sz="2000" dirty="0"/>
        </a:p>
      </dgm:t>
    </dgm:pt>
    <dgm:pt modelId="{FF42137F-F207-4E5E-BB55-B051B689E4BB}" type="parTrans" cxnId="{47BBDC58-C98B-448D-9C28-24EFDBE667C7}">
      <dgm:prSet/>
      <dgm:spPr/>
      <dgm:t>
        <a:bodyPr/>
        <a:lstStyle/>
        <a:p>
          <a:endParaRPr lang="cs-CZ"/>
        </a:p>
      </dgm:t>
    </dgm:pt>
    <dgm:pt modelId="{5E3DFFE6-357B-495E-B19D-14546BC680AF}" type="sibTrans" cxnId="{47BBDC58-C98B-448D-9C28-24EFDBE667C7}">
      <dgm:prSet/>
      <dgm:spPr/>
      <dgm:t>
        <a:bodyPr/>
        <a:lstStyle/>
        <a:p>
          <a:endParaRPr lang="cs-CZ"/>
        </a:p>
      </dgm:t>
    </dgm:pt>
    <dgm:pt modelId="{B6022358-A5DE-48E7-B72C-77B8276E1426}">
      <dgm:prSet phldrT="[Text]"/>
      <dgm:spPr/>
      <dgm:t>
        <a:bodyPr/>
        <a:lstStyle/>
        <a:p>
          <a:r>
            <a:rPr lang="cs-CZ" dirty="0" smtClean="0"/>
            <a:t> </a:t>
          </a:r>
          <a:r>
            <a:rPr lang="cs-CZ" dirty="0" err="1" smtClean="0"/>
            <a:t>result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cs-CZ" dirty="0" err="1" smtClean="0"/>
            <a:t>the</a:t>
          </a:r>
          <a:r>
            <a:rPr lang="cs-CZ" dirty="0" smtClean="0"/>
            <a:t> </a:t>
          </a:r>
          <a:r>
            <a:rPr lang="cs-CZ" dirty="0" err="1" smtClean="0"/>
            <a:t>activities</a:t>
          </a:r>
          <a:r>
            <a:rPr lang="cs-CZ" dirty="0" smtClean="0"/>
            <a:t> </a:t>
          </a:r>
          <a:endParaRPr lang="cs-CZ" dirty="0"/>
        </a:p>
      </dgm:t>
    </dgm:pt>
    <dgm:pt modelId="{EEB05D60-F864-4751-A0FF-45D5B1DEDDC3}" type="parTrans" cxnId="{60A39B25-04AC-4E4F-9E71-5D39AED3659D}">
      <dgm:prSet/>
      <dgm:spPr/>
      <dgm:t>
        <a:bodyPr/>
        <a:lstStyle/>
        <a:p>
          <a:endParaRPr lang="cs-CZ"/>
        </a:p>
      </dgm:t>
    </dgm:pt>
    <dgm:pt modelId="{B5E32CE4-292E-4CB1-B03F-46BDA44C16DF}" type="sibTrans" cxnId="{60A39B25-04AC-4E4F-9E71-5D39AED3659D}">
      <dgm:prSet/>
      <dgm:spPr/>
      <dgm:t>
        <a:bodyPr/>
        <a:lstStyle/>
        <a:p>
          <a:endParaRPr lang="cs-CZ"/>
        </a:p>
      </dgm:t>
    </dgm:pt>
    <dgm:pt modelId="{B2DBDE43-5E3E-4390-92C3-79D6F2572ADA}">
      <dgm:prSet phldrT="[Text]" custT="1"/>
      <dgm:spPr/>
      <dgm:t>
        <a:bodyPr/>
        <a:lstStyle/>
        <a:p>
          <a:r>
            <a:rPr lang="cs-CZ" sz="2000" dirty="0" err="1" smtClean="0"/>
            <a:t>Impact</a:t>
          </a:r>
          <a:endParaRPr lang="cs-CZ" sz="2000" dirty="0"/>
        </a:p>
      </dgm:t>
    </dgm:pt>
    <dgm:pt modelId="{502EEC41-FCB7-4A2C-BDC7-0C7140A2F43D}" type="parTrans" cxnId="{AA6EE2B8-C210-4468-A68C-8FD7DF1FD284}">
      <dgm:prSet/>
      <dgm:spPr/>
      <dgm:t>
        <a:bodyPr/>
        <a:lstStyle/>
        <a:p>
          <a:endParaRPr lang="cs-CZ"/>
        </a:p>
      </dgm:t>
    </dgm:pt>
    <dgm:pt modelId="{1CA93192-F007-4D38-A17E-5625478DBA18}" type="sibTrans" cxnId="{AA6EE2B8-C210-4468-A68C-8FD7DF1FD284}">
      <dgm:prSet/>
      <dgm:spPr/>
      <dgm:t>
        <a:bodyPr/>
        <a:lstStyle/>
        <a:p>
          <a:endParaRPr lang="cs-CZ"/>
        </a:p>
      </dgm:t>
    </dgm:pt>
    <dgm:pt modelId="{89C79694-2EDE-4829-AE29-63E72437D3C2}">
      <dgm:prSet phldrT="[Text]"/>
      <dgm:spPr/>
      <dgm:t>
        <a:bodyPr/>
        <a:lstStyle/>
        <a:p>
          <a:r>
            <a:rPr lang="cs-CZ" dirty="0" err="1" smtClean="0"/>
            <a:t>Longterm</a:t>
          </a:r>
          <a:r>
            <a:rPr lang="cs-CZ" dirty="0" smtClean="0"/>
            <a:t> </a:t>
          </a:r>
          <a:r>
            <a:rPr lang="cs-CZ" dirty="0" err="1" smtClean="0"/>
            <a:t>consequence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cs-CZ" dirty="0" err="1" smtClean="0"/>
            <a:t>the</a:t>
          </a:r>
          <a:r>
            <a:rPr lang="cs-CZ" dirty="0" smtClean="0"/>
            <a:t> </a:t>
          </a:r>
          <a:r>
            <a:rPr lang="cs-CZ" dirty="0" err="1" smtClean="0"/>
            <a:t>outcome</a:t>
          </a:r>
          <a:r>
            <a:rPr lang="cs-CZ" dirty="0" smtClean="0"/>
            <a:t>(s)</a:t>
          </a:r>
          <a:endParaRPr lang="cs-CZ" dirty="0"/>
        </a:p>
      </dgm:t>
    </dgm:pt>
    <dgm:pt modelId="{874B84B3-7764-4CA1-9C01-36617976AE35}" type="parTrans" cxnId="{9F9AF3C3-174E-405D-A1A5-C93223EB2639}">
      <dgm:prSet/>
      <dgm:spPr/>
      <dgm:t>
        <a:bodyPr/>
        <a:lstStyle/>
        <a:p>
          <a:endParaRPr lang="cs-CZ"/>
        </a:p>
      </dgm:t>
    </dgm:pt>
    <dgm:pt modelId="{BCA82EC8-E6AC-409A-B961-05B08C261379}" type="sibTrans" cxnId="{9F9AF3C3-174E-405D-A1A5-C93223EB2639}">
      <dgm:prSet/>
      <dgm:spPr/>
      <dgm:t>
        <a:bodyPr/>
        <a:lstStyle/>
        <a:p>
          <a:endParaRPr lang="cs-CZ"/>
        </a:p>
      </dgm:t>
    </dgm:pt>
    <dgm:pt modelId="{D2CE3D85-8929-475B-9CD8-99E0EADC9D6E}">
      <dgm:prSet custT="1"/>
      <dgm:spPr/>
      <dgm:t>
        <a:bodyPr/>
        <a:lstStyle/>
        <a:p>
          <a:r>
            <a:rPr lang="cs-CZ" sz="2000" dirty="0" err="1" smtClean="0"/>
            <a:t>activities</a:t>
          </a:r>
          <a:endParaRPr lang="cs-CZ" sz="2000" dirty="0"/>
        </a:p>
      </dgm:t>
    </dgm:pt>
    <dgm:pt modelId="{41CB4184-8CE9-40F7-8D6E-52B3802F3C3E}" type="parTrans" cxnId="{58F68184-BDBA-438C-B87C-BAC73C9EBB16}">
      <dgm:prSet/>
      <dgm:spPr/>
      <dgm:t>
        <a:bodyPr/>
        <a:lstStyle/>
        <a:p>
          <a:endParaRPr lang="cs-CZ"/>
        </a:p>
      </dgm:t>
    </dgm:pt>
    <dgm:pt modelId="{8E153476-144C-45AB-8177-ED012FC145DA}" type="sibTrans" cxnId="{58F68184-BDBA-438C-B87C-BAC73C9EBB16}">
      <dgm:prSet/>
      <dgm:spPr/>
      <dgm:t>
        <a:bodyPr/>
        <a:lstStyle/>
        <a:p>
          <a:endParaRPr lang="cs-CZ"/>
        </a:p>
      </dgm:t>
    </dgm:pt>
    <dgm:pt modelId="{C664913D-A2E5-43D9-9B61-7E7CC8B1F644}">
      <dgm:prSet custT="1"/>
      <dgm:spPr/>
      <dgm:t>
        <a:bodyPr/>
        <a:lstStyle/>
        <a:p>
          <a:r>
            <a:rPr lang="cs-CZ" sz="2000" dirty="0" smtClean="0"/>
            <a:t>Output</a:t>
          </a:r>
          <a:endParaRPr lang="cs-CZ" sz="2000" dirty="0"/>
        </a:p>
      </dgm:t>
    </dgm:pt>
    <dgm:pt modelId="{E09E1F2A-A870-4A9F-AA47-A1615A77A6E2}" type="parTrans" cxnId="{B3AD77C9-6AFF-4CAF-BF42-021CBCD91756}">
      <dgm:prSet/>
      <dgm:spPr/>
      <dgm:t>
        <a:bodyPr/>
        <a:lstStyle/>
        <a:p>
          <a:endParaRPr lang="cs-CZ"/>
        </a:p>
      </dgm:t>
    </dgm:pt>
    <dgm:pt modelId="{18561CA8-BBAA-4E5A-BC35-B2DA5811BE5B}" type="sibTrans" cxnId="{B3AD77C9-6AFF-4CAF-BF42-021CBCD91756}">
      <dgm:prSet/>
      <dgm:spPr/>
      <dgm:t>
        <a:bodyPr/>
        <a:lstStyle/>
        <a:p>
          <a:endParaRPr lang="cs-CZ"/>
        </a:p>
      </dgm:t>
    </dgm:pt>
    <dgm:pt modelId="{0C44BFB8-D81B-4EFA-AF56-CA3F31BEDB2F}">
      <dgm:prSet/>
      <dgm:spPr/>
      <dgm:t>
        <a:bodyPr/>
        <a:lstStyle/>
        <a:p>
          <a:r>
            <a:rPr lang="cs-CZ" dirty="0" err="1" smtClean="0"/>
            <a:t>Specific</a:t>
          </a:r>
          <a:r>
            <a:rPr lang="cs-CZ" dirty="0" smtClean="0"/>
            <a:t> </a:t>
          </a:r>
          <a:r>
            <a:rPr lang="cs-CZ" dirty="0" err="1" smtClean="0"/>
            <a:t>work</a:t>
          </a:r>
          <a:r>
            <a:rPr lang="cs-CZ" dirty="0" smtClean="0"/>
            <a:t>/</a:t>
          </a:r>
          <a:r>
            <a:rPr lang="cs-CZ" dirty="0" err="1" smtClean="0"/>
            <a:t>operations</a:t>
          </a:r>
          <a:r>
            <a:rPr lang="cs-CZ" dirty="0" smtClean="0"/>
            <a:t> done </a:t>
          </a:r>
          <a:endParaRPr lang="cs-CZ" dirty="0"/>
        </a:p>
      </dgm:t>
    </dgm:pt>
    <dgm:pt modelId="{3897DE35-70FA-4726-B916-1D5279D141C3}" type="parTrans" cxnId="{444FC38B-7D96-42BD-A24F-62C40D94803E}">
      <dgm:prSet/>
      <dgm:spPr/>
      <dgm:t>
        <a:bodyPr/>
        <a:lstStyle/>
        <a:p>
          <a:endParaRPr lang="cs-CZ"/>
        </a:p>
      </dgm:t>
    </dgm:pt>
    <dgm:pt modelId="{C495BBCC-4638-47B5-A938-008B93066EF4}" type="sibTrans" cxnId="{444FC38B-7D96-42BD-A24F-62C40D94803E}">
      <dgm:prSet/>
      <dgm:spPr/>
      <dgm:t>
        <a:bodyPr/>
        <a:lstStyle/>
        <a:p>
          <a:endParaRPr lang="cs-CZ"/>
        </a:p>
      </dgm:t>
    </dgm:pt>
    <dgm:pt modelId="{3136083C-A349-4726-8356-A039A2F32C83}">
      <dgm:prSet/>
      <dgm:spPr/>
      <dgm:t>
        <a:bodyPr/>
        <a:lstStyle/>
        <a:p>
          <a:r>
            <a:rPr lang="cs-CZ" dirty="0" err="1" smtClean="0"/>
            <a:t>Imediate</a:t>
          </a:r>
          <a:r>
            <a:rPr lang="cs-CZ" dirty="0" smtClean="0"/>
            <a:t> </a:t>
          </a:r>
          <a:r>
            <a:rPr lang="cs-CZ" dirty="0" err="1" smtClean="0"/>
            <a:t>product</a:t>
          </a:r>
          <a:r>
            <a:rPr lang="cs-CZ" dirty="0" smtClean="0"/>
            <a:t>(s)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cs-CZ" dirty="0" err="1" smtClean="0"/>
            <a:t>the</a:t>
          </a:r>
          <a:r>
            <a:rPr lang="cs-CZ" dirty="0" smtClean="0"/>
            <a:t> </a:t>
          </a:r>
          <a:r>
            <a:rPr lang="cs-CZ" dirty="0" err="1" smtClean="0"/>
            <a:t>activities</a:t>
          </a:r>
          <a:endParaRPr lang="cs-CZ" dirty="0"/>
        </a:p>
      </dgm:t>
    </dgm:pt>
    <dgm:pt modelId="{487683D4-F903-477C-AC86-EC376FF59FB8}" type="parTrans" cxnId="{DB0718F9-96FE-44EC-A328-B36BD71258F7}">
      <dgm:prSet/>
      <dgm:spPr/>
      <dgm:t>
        <a:bodyPr/>
        <a:lstStyle/>
        <a:p>
          <a:endParaRPr lang="cs-CZ"/>
        </a:p>
      </dgm:t>
    </dgm:pt>
    <dgm:pt modelId="{34FC3861-10B6-4819-BC94-CE5AED40CA8B}" type="sibTrans" cxnId="{DB0718F9-96FE-44EC-A328-B36BD71258F7}">
      <dgm:prSet/>
      <dgm:spPr/>
      <dgm:t>
        <a:bodyPr/>
        <a:lstStyle/>
        <a:p>
          <a:endParaRPr lang="cs-CZ"/>
        </a:p>
      </dgm:t>
    </dgm:pt>
    <dgm:pt modelId="{301571EE-3B67-4465-ABAA-2A1385E74574}" type="pres">
      <dgm:prSet presAssocID="{27CE4D1A-6FA6-4AF5-9F03-D897EEA2AB5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319B4F4-4CE2-4157-BBD3-0E218C05EE3D}" type="pres">
      <dgm:prSet presAssocID="{77D4FB19-0B17-4B45-A12B-BDE3C231CFBA}" presName="composite" presStyleCnt="0"/>
      <dgm:spPr/>
    </dgm:pt>
    <dgm:pt modelId="{C4FD4311-6E34-4609-B30B-1C0655C7B31C}" type="pres">
      <dgm:prSet presAssocID="{77D4FB19-0B17-4B45-A12B-BDE3C231CFBA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100A3B-B074-45D9-B5A8-3C79CDEEA56D}" type="pres">
      <dgm:prSet presAssocID="{77D4FB19-0B17-4B45-A12B-BDE3C231CFBA}" presName="parSh" presStyleLbl="node1" presStyleIdx="0" presStyleCnt="5"/>
      <dgm:spPr/>
      <dgm:t>
        <a:bodyPr/>
        <a:lstStyle/>
        <a:p>
          <a:endParaRPr lang="cs-CZ"/>
        </a:p>
      </dgm:t>
    </dgm:pt>
    <dgm:pt modelId="{DC042B69-DFA6-4AAA-A2A2-264A98DA29DC}" type="pres">
      <dgm:prSet presAssocID="{77D4FB19-0B17-4B45-A12B-BDE3C231CFBA}" presName="desTx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937BC9-C9F6-49DE-A389-3133D77F73B7}" type="pres">
      <dgm:prSet presAssocID="{1DDEB213-D231-4BEE-A53B-893284B3D16A}" presName="sibTrans" presStyleLbl="sibTrans2D1" presStyleIdx="0" presStyleCnt="4"/>
      <dgm:spPr/>
      <dgm:t>
        <a:bodyPr/>
        <a:lstStyle/>
        <a:p>
          <a:endParaRPr lang="cs-CZ"/>
        </a:p>
      </dgm:t>
    </dgm:pt>
    <dgm:pt modelId="{08FF8C1A-CAC5-4667-A3F2-1BCAA2F3AF6B}" type="pres">
      <dgm:prSet presAssocID="{1DDEB213-D231-4BEE-A53B-893284B3D16A}" presName="connTx" presStyleLbl="sibTrans2D1" presStyleIdx="0" presStyleCnt="4"/>
      <dgm:spPr/>
      <dgm:t>
        <a:bodyPr/>
        <a:lstStyle/>
        <a:p>
          <a:endParaRPr lang="cs-CZ"/>
        </a:p>
      </dgm:t>
    </dgm:pt>
    <dgm:pt modelId="{DB30AD35-56AC-4D66-ABBB-8FD4D05A7405}" type="pres">
      <dgm:prSet presAssocID="{D2CE3D85-8929-475B-9CD8-99E0EADC9D6E}" presName="composite" presStyleCnt="0"/>
      <dgm:spPr/>
    </dgm:pt>
    <dgm:pt modelId="{70F8D8A8-3054-4383-B960-23DB43322A6B}" type="pres">
      <dgm:prSet presAssocID="{D2CE3D85-8929-475B-9CD8-99E0EADC9D6E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074903-0988-4594-BC8E-85AD767E68C9}" type="pres">
      <dgm:prSet presAssocID="{D2CE3D85-8929-475B-9CD8-99E0EADC9D6E}" presName="parSh" presStyleLbl="node1" presStyleIdx="1" presStyleCnt="5"/>
      <dgm:spPr/>
      <dgm:t>
        <a:bodyPr/>
        <a:lstStyle/>
        <a:p>
          <a:endParaRPr lang="cs-CZ"/>
        </a:p>
      </dgm:t>
    </dgm:pt>
    <dgm:pt modelId="{D96DD310-9199-4433-97B6-71394919297D}" type="pres">
      <dgm:prSet presAssocID="{D2CE3D85-8929-475B-9CD8-99E0EADC9D6E}" presName="desTx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C52147-0EBC-4DCA-AE44-DD1D795AE635}" type="pres">
      <dgm:prSet presAssocID="{8E153476-144C-45AB-8177-ED012FC145DA}" presName="sibTrans" presStyleLbl="sibTrans2D1" presStyleIdx="1" presStyleCnt="4"/>
      <dgm:spPr/>
      <dgm:t>
        <a:bodyPr/>
        <a:lstStyle/>
        <a:p>
          <a:endParaRPr lang="cs-CZ"/>
        </a:p>
      </dgm:t>
    </dgm:pt>
    <dgm:pt modelId="{C093F6FD-81FA-4037-9A2E-05A511524C9A}" type="pres">
      <dgm:prSet presAssocID="{8E153476-144C-45AB-8177-ED012FC145DA}" presName="connTx" presStyleLbl="sibTrans2D1" presStyleIdx="1" presStyleCnt="4"/>
      <dgm:spPr/>
      <dgm:t>
        <a:bodyPr/>
        <a:lstStyle/>
        <a:p>
          <a:endParaRPr lang="cs-CZ"/>
        </a:p>
      </dgm:t>
    </dgm:pt>
    <dgm:pt modelId="{2A8EE352-D4AC-41F0-964A-46549CF0F6B9}" type="pres">
      <dgm:prSet presAssocID="{C664913D-A2E5-43D9-9B61-7E7CC8B1F644}" presName="composite" presStyleCnt="0"/>
      <dgm:spPr/>
    </dgm:pt>
    <dgm:pt modelId="{57343EAC-BD03-4F05-8E20-0D1032874E55}" type="pres">
      <dgm:prSet presAssocID="{C664913D-A2E5-43D9-9B61-7E7CC8B1F644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3B447B1-BA0D-462C-A576-2E841C0AEA67}" type="pres">
      <dgm:prSet presAssocID="{C664913D-A2E5-43D9-9B61-7E7CC8B1F644}" presName="parSh" presStyleLbl="node1" presStyleIdx="2" presStyleCnt="5"/>
      <dgm:spPr/>
      <dgm:t>
        <a:bodyPr/>
        <a:lstStyle/>
        <a:p>
          <a:endParaRPr lang="cs-CZ"/>
        </a:p>
      </dgm:t>
    </dgm:pt>
    <dgm:pt modelId="{18FCE80E-2EFF-4B5E-840F-D5C317267387}" type="pres">
      <dgm:prSet presAssocID="{C664913D-A2E5-43D9-9B61-7E7CC8B1F644}" presName="desTx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BE58F2-C4C0-42A0-9D6B-594DEB3CA2C9}" type="pres">
      <dgm:prSet presAssocID="{18561CA8-BBAA-4E5A-BC35-B2DA5811BE5B}" presName="sibTrans" presStyleLbl="sibTrans2D1" presStyleIdx="2" presStyleCnt="4"/>
      <dgm:spPr/>
      <dgm:t>
        <a:bodyPr/>
        <a:lstStyle/>
        <a:p>
          <a:endParaRPr lang="cs-CZ"/>
        </a:p>
      </dgm:t>
    </dgm:pt>
    <dgm:pt modelId="{1644B03B-9BD2-4159-9207-424CF2C56EE2}" type="pres">
      <dgm:prSet presAssocID="{18561CA8-BBAA-4E5A-BC35-B2DA5811BE5B}" presName="connTx" presStyleLbl="sibTrans2D1" presStyleIdx="2" presStyleCnt="4"/>
      <dgm:spPr/>
      <dgm:t>
        <a:bodyPr/>
        <a:lstStyle/>
        <a:p>
          <a:endParaRPr lang="cs-CZ"/>
        </a:p>
      </dgm:t>
    </dgm:pt>
    <dgm:pt modelId="{52D19B7E-8321-4FC6-A54A-97414C9ACD49}" type="pres">
      <dgm:prSet presAssocID="{426A8068-5FFD-4BB9-A803-EC5E59D1A076}" presName="composite" presStyleCnt="0"/>
      <dgm:spPr/>
    </dgm:pt>
    <dgm:pt modelId="{92436D43-D8EE-4B22-8847-ACBF7F05E4D1}" type="pres">
      <dgm:prSet presAssocID="{426A8068-5FFD-4BB9-A803-EC5E59D1A076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E42019D-F25D-431D-A1C6-2A6F09D252A7}" type="pres">
      <dgm:prSet presAssocID="{426A8068-5FFD-4BB9-A803-EC5E59D1A076}" presName="parSh" presStyleLbl="node1" presStyleIdx="3" presStyleCnt="5"/>
      <dgm:spPr/>
      <dgm:t>
        <a:bodyPr/>
        <a:lstStyle/>
        <a:p>
          <a:endParaRPr lang="cs-CZ"/>
        </a:p>
      </dgm:t>
    </dgm:pt>
    <dgm:pt modelId="{B9BC8965-2B72-43A7-B7A9-B00C158998B9}" type="pres">
      <dgm:prSet presAssocID="{426A8068-5FFD-4BB9-A803-EC5E59D1A076}" presName="desTx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2F7E821-AC15-4DB8-A6C6-EC23CBE6CB1B}" type="pres">
      <dgm:prSet presAssocID="{5E3DFFE6-357B-495E-B19D-14546BC680AF}" presName="sibTrans" presStyleLbl="sibTrans2D1" presStyleIdx="3" presStyleCnt="4"/>
      <dgm:spPr/>
      <dgm:t>
        <a:bodyPr/>
        <a:lstStyle/>
        <a:p>
          <a:endParaRPr lang="cs-CZ"/>
        </a:p>
      </dgm:t>
    </dgm:pt>
    <dgm:pt modelId="{0284EAD0-EE5D-41E1-B656-0393D8FC13F4}" type="pres">
      <dgm:prSet presAssocID="{5E3DFFE6-357B-495E-B19D-14546BC680AF}" presName="connTx" presStyleLbl="sibTrans2D1" presStyleIdx="3" presStyleCnt="4"/>
      <dgm:spPr/>
      <dgm:t>
        <a:bodyPr/>
        <a:lstStyle/>
        <a:p>
          <a:endParaRPr lang="cs-CZ"/>
        </a:p>
      </dgm:t>
    </dgm:pt>
    <dgm:pt modelId="{57C07E0F-34EB-4A2C-AF94-B6EEFE6A3938}" type="pres">
      <dgm:prSet presAssocID="{B2DBDE43-5E3E-4390-92C3-79D6F2572ADA}" presName="composite" presStyleCnt="0"/>
      <dgm:spPr/>
    </dgm:pt>
    <dgm:pt modelId="{6906CEA8-5187-4490-BB7F-ED99F6320083}" type="pres">
      <dgm:prSet presAssocID="{B2DBDE43-5E3E-4390-92C3-79D6F2572ADA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F06DF59-01B2-4C91-BD8A-24DEDC8F4847}" type="pres">
      <dgm:prSet presAssocID="{B2DBDE43-5E3E-4390-92C3-79D6F2572ADA}" presName="parSh" presStyleLbl="node1" presStyleIdx="4" presStyleCnt="5"/>
      <dgm:spPr/>
      <dgm:t>
        <a:bodyPr/>
        <a:lstStyle/>
        <a:p>
          <a:endParaRPr lang="cs-CZ"/>
        </a:p>
      </dgm:t>
    </dgm:pt>
    <dgm:pt modelId="{7A10FF33-ACD8-440A-A47C-51B119B71832}" type="pres">
      <dgm:prSet presAssocID="{B2DBDE43-5E3E-4390-92C3-79D6F2572ADA}" presName="desTx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3EB87AF-7D27-487F-808C-1C8E76F2197F}" type="presOf" srcId="{426A8068-5FFD-4BB9-A803-EC5E59D1A076}" destId="{92436D43-D8EE-4B22-8847-ACBF7F05E4D1}" srcOrd="0" destOrd="0" presId="urn:microsoft.com/office/officeart/2005/8/layout/process3"/>
    <dgm:cxn modelId="{8BB0C462-1B3C-4D0B-9222-7C4983F46CA6}" type="presOf" srcId="{77D4FB19-0B17-4B45-A12B-BDE3C231CFBA}" destId="{36100A3B-B074-45D9-B5A8-3C79CDEEA56D}" srcOrd="1" destOrd="0" presId="urn:microsoft.com/office/officeart/2005/8/layout/process3"/>
    <dgm:cxn modelId="{DED8F79A-A104-4C31-AFC4-F2CDD497CB15}" type="presOf" srcId="{89C79694-2EDE-4829-AE29-63E72437D3C2}" destId="{7A10FF33-ACD8-440A-A47C-51B119B71832}" srcOrd="0" destOrd="0" presId="urn:microsoft.com/office/officeart/2005/8/layout/process3"/>
    <dgm:cxn modelId="{C0C4B195-7395-4837-94E3-A800EA1E3346}" srcId="{27CE4D1A-6FA6-4AF5-9F03-D897EEA2AB56}" destId="{77D4FB19-0B17-4B45-A12B-BDE3C231CFBA}" srcOrd="0" destOrd="0" parTransId="{38CA7489-F5A5-4ABE-B5EB-A725DEF61A6E}" sibTransId="{1DDEB213-D231-4BEE-A53B-893284B3D16A}"/>
    <dgm:cxn modelId="{DB0718F9-96FE-44EC-A328-B36BD71258F7}" srcId="{C664913D-A2E5-43D9-9B61-7E7CC8B1F644}" destId="{3136083C-A349-4726-8356-A039A2F32C83}" srcOrd="0" destOrd="0" parTransId="{487683D4-F903-477C-AC86-EC376FF59FB8}" sibTransId="{34FC3861-10B6-4819-BC94-CE5AED40CA8B}"/>
    <dgm:cxn modelId="{AA6EE2B8-C210-4468-A68C-8FD7DF1FD284}" srcId="{27CE4D1A-6FA6-4AF5-9F03-D897EEA2AB56}" destId="{B2DBDE43-5E3E-4390-92C3-79D6F2572ADA}" srcOrd="4" destOrd="0" parTransId="{502EEC41-FCB7-4A2C-BDC7-0C7140A2F43D}" sibTransId="{1CA93192-F007-4D38-A17E-5625478DBA18}"/>
    <dgm:cxn modelId="{58F68184-BDBA-438C-B87C-BAC73C9EBB16}" srcId="{27CE4D1A-6FA6-4AF5-9F03-D897EEA2AB56}" destId="{D2CE3D85-8929-475B-9CD8-99E0EADC9D6E}" srcOrd="1" destOrd="0" parTransId="{41CB4184-8CE9-40F7-8D6E-52B3802F3C3E}" sibTransId="{8E153476-144C-45AB-8177-ED012FC145DA}"/>
    <dgm:cxn modelId="{519E7751-74FB-4510-9A67-046299921A7C}" type="presOf" srcId="{B6022358-A5DE-48E7-B72C-77B8276E1426}" destId="{B9BC8965-2B72-43A7-B7A9-B00C158998B9}" srcOrd="0" destOrd="0" presId="urn:microsoft.com/office/officeart/2005/8/layout/process3"/>
    <dgm:cxn modelId="{C994779E-F3C5-4CBB-92B4-FB8FDF4DD937}" type="presOf" srcId="{18561CA8-BBAA-4E5A-BC35-B2DA5811BE5B}" destId="{1644B03B-9BD2-4159-9207-424CF2C56EE2}" srcOrd="1" destOrd="0" presId="urn:microsoft.com/office/officeart/2005/8/layout/process3"/>
    <dgm:cxn modelId="{28D2BB41-13C1-439B-A52D-8CD3BA081D5E}" type="presOf" srcId="{8E153476-144C-45AB-8177-ED012FC145DA}" destId="{C093F6FD-81FA-4037-9A2E-05A511524C9A}" srcOrd="1" destOrd="0" presId="urn:microsoft.com/office/officeart/2005/8/layout/process3"/>
    <dgm:cxn modelId="{DFB11908-C3DA-4F9F-AD1F-1520D753AD64}" type="presOf" srcId="{1DDEB213-D231-4BEE-A53B-893284B3D16A}" destId="{42937BC9-C9F6-49DE-A389-3133D77F73B7}" srcOrd="0" destOrd="0" presId="urn:microsoft.com/office/officeart/2005/8/layout/process3"/>
    <dgm:cxn modelId="{9F9AF3C3-174E-405D-A1A5-C93223EB2639}" srcId="{B2DBDE43-5E3E-4390-92C3-79D6F2572ADA}" destId="{89C79694-2EDE-4829-AE29-63E72437D3C2}" srcOrd="0" destOrd="0" parTransId="{874B84B3-7764-4CA1-9C01-36617976AE35}" sibTransId="{BCA82EC8-E6AC-409A-B961-05B08C261379}"/>
    <dgm:cxn modelId="{22495CE0-9CC2-470B-8A57-D539B0C574D0}" type="presOf" srcId="{D2CE3D85-8929-475B-9CD8-99E0EADC9D6E}" destId="{70F8D8A8-3054-4383-B960-23DB43322A6B}" srcOrd="0" destOrd="0" presId="urn:microsoft.com/office/officeart/2005/8/layout/process3"/>
    <dgm:cxn modelId="{AA958B6A-981F-4A6D-899F-417EE2EC7809}" type="presOf" srcId="{77D4FB19-0B17-4B45-A12B-BDE3C231CFBA}" destId="{C4FD4311-6E34-4609-B30B-1C0655C7B31C}" srcOrd="0" destOrd="0" presId="urn:microsoft.com/office/officeart/2005/8/layout/process3"/>
    <dgm:cxn modelId="{6F9E1649-C731-4244-BC8A-1ACC1ABCBE38}" type="presOf" srcId="{B2DBDE43-5E3E-4390-92C3-79D6F2572ADA}" destId="{6906CEA8-5187-4490-BB7F-ED99F6320083}" srcOrd="0" destOrd="0" presId="urn:microsoft.com/office/officeart/2005/8/layout/process3"/>
    <dgm:cxn modelId="{394C3CE8-8F3D-41C8-9CD0-34A515360B56}" type="presOf" srcId="{1DDEB213-D231-4BEE-A53B-893284B3D16A}" destId="{08FF8C1A-CAC5-4667-A3F2-1BCAA2F3AF6B}" srcOrd="1" destOrd="0" presId="urn:microsoft.com/office/officeart/2005/8/layout/process3"/>
    <dgm:cxn modelId="{60A39B25-04AC-4E4F-9E71-5D39AED3659D}" srcId="{426A8068-5FFD-4BB9-A803-EC5E59D1A076}" destId="{B6022358-A5DE-48E7-B72C-77B8276E1426}" srcOrd="0" destOrd="0" parTransId="{EEB05D60-F864-4751-A0FF-45D5B1DEDDC3}" sibTransId="{B5E32CE4-292E-4CB1-B03F-46BDA44C16DF}"/>
    <dgm:cxn modelId="{5D2C955C-4260-454C-8296-B1FFC72ECBB1}" type="presOf" srcId="{C664913D-A2E5-43D9-9B61-7E7CC8B1F644}" destId="{03B447B1-BA0D-462C-A576-2E841C0AEA67}" srcOrd="1" destOrd="0" presId="urn:microsoft.com/office/officeart/2005/8/layout/process3"/>
    <dgm:cxn modelId="{444FC38B-7D96-42BD-A24F-62C40D94803E}" srcId="{D2CE3D85-8929-475B-9CD8-99E0EADC9D6E}" destId="{0C44BFB8-D81B-4EFA-AF56-CA3F31BEDB2F}" srcOrd="0" destOrd="0" parTransId="{3897DE35-70FA-4726-B916-1D5279D141C3}" sibTransId="{C495BBCC-4638-47B5-A938-008B93066EF4}"/>
    <dgm:cxn modelId="{5C21FD17-5059-455F-9857-FF40B807745A}" srcId="{77D4FB19-0B17-4B45-A12B-BDE3C231CFBA}" destId="{A80168DC-9D06-4B87-8E88-AE91442B4FA5}" srcOrd="0" destOrd="0" parTransId="{8C47A9BA-B201-41B8-85CE-924647CF74AE}" sibTransId="{2C3C2D2D-6389-4881-B561-E4D132315FD8}"/>
    <dgm:cxn modelId="{ED5FFE71-942A-4D4D-810A-DDAB188936F2}" type="presOf" srcId="{426A8068-5FFD-4BB9-A803-EC5E59D1A076}" destId="{2E42019D-F25D-431D-A1C6-2A6F09D252A7}" srcOrd="1" destOrd="0" presId="urn:microsoft.com/office/officeart/2005/8/layout/process3"/>
    <dgm:cxn modelId="{B15AE093-7B39-41ED-9D15-CAD75038070A}" type="presOf" srcId="{27CE4D1A-6FA6-4AF5-9F03-D897EEA2AB56}" destId="{301571EE-3B67-4465-ABAA-2A1385E74574}" srcOrd="0" destOrd="0" presId="urn:microsoft.com/office/officeart/2005/8/layout/process3"/>
    <dgm:cxn modelId="{6E7C1438-299C-4566-806E-F82D634D71C8}" type="presOf" srcId="{3136083C-A349-4726-8356-A039A2F32C83}" destId="{18FCE80E-2EFF-4B5E-840F-D5C317267387}" srcOrd="0" destOrd="0" presId="urn:microsoft.com/office/officeart/2005/8/layout/process3"/>
    <dgm:cxn modelId="{CD8963AE-CBB5-485C-AE88-87D1556D6563}" type="presOf" srcId="{A80168DC-9D06-4B87-8E88-AE91442B4FA5}" destId="{DC042B69-DFA6-4AAA-A2A2-264A98DA29DC}" srcOrd="0" destOrd="0" presId="urn:microsoft.com/office/officeart/2005/8/layout/process3"/>
    <dgm:cxn modelId="{CE3DF217-00D9-4EC4-A140-FD89E60EB75B}" type="presOf" srcId="{D2CE3D85-8929-475B-9CD8-99E0EADC9D6E}" destId="{44074903-0988-4594-BC8E-85AD767E68C9}" srcOrd="1" destOrd="0" presId="urn:microsoft.com/office/officeart/2005/8/layout/process3"/>
    <dgm:cxn modelId="{A9D7943A-08F7-422D-A8CE-69AEDDD67F58}" type="presOf" srcId="{8E153476-144C-45AB-8177-ED012FC145DA}" destId="{0CC52147-0EBC-4DCA-AE44-DD1D795AE635}" srcOrd="0" destOrd="0" presId="urn:microsoft.com/office/officeart/2005/8/layout/process3"/>
    <dgm:cxn modelId="{B66643E4-5622-4F68-8B0B-5F207E1D705F}" type="presOf" srcId="{B2DBDE43-5E3E-4390-92C3-79D6F2572ADA}" destId="{9F06DF59-01B2-4C91-BD8A-24DEDC8F4847}" srcOrd="1" destOrd="0" presId="urn:microsoft.com/office/officeart/2005/8/layout/process3"/>
    <dgm:cxn modelId="{3D9057D7-130B-4436-9595-22C70D369C4F}" type="presOf" srcId="{C664913D-A2E5-43D9-9B61-7E7CC8B1F644}" destId="{57343EAC-BD03-4F05-8E20-0D1032874E55}" srcOrd="0" destOrd="0" presId="urn:microsoft.com/office/officeart/2005/8/layout/process3"/>
    <dgm:cxn modelId="{25422688-8617-400B-9311-0C9ABEF6DA78}" type="presOf" srcId="{0C44BFB8-D81B-4EFA-AF56-CA3F31BEDB2F}" destId="{D96DD310-9199-4433-97B6-71394919297D}" srcOrd="0" destOrd="0" presId="urn:microsoft.com/office/officeart/2005/8/layout/process3"/>
    <dgm:cxn modelId="{97C25FB8-83B3-4BC2-AF9E-8B0D3DAD28C3}" type="presOf" srcId="{5E3DFFE6-357B-495E-B19D-14546BC680AF}" destId="{22F7E821-AC15-4DB8-A6C6-EC23CBE6CB1B}" srcOrd="0" destOrd="0" presId="urn:microsoft.com/office/officeart/2005/8/layout/process3"/>
    <dgm:cxn modelId="{4A8C9B04-3E2F-4EB5-848F-583D8A073FF8}" type="presOf" srcId="{5E3DFFE6-357B-495E-B19D-14546BC680AF}" destId="{0284EAD0-EE5D-41E1-B656-0393D8FC13F4}" srcOrd="1" destOrd="0" presId="urn:microsoft.com/office/officeart/2005/8/layout/process3"/>
    <dgm:cxn modelId="{47BBDC58-C98B-448D-9C28-24EFDBE667C7}" srcId="{27CE4D1A-6FA6-4AF5-9F03-D897EEA2AB56}" destId="{426A8068-5FFD-4BB9-A803-EC5E59D1A076}" srcOrd="3" destOrd="0" parTransId="{FF42137F-F207-4E5E-BB55-B051B689E4BB}" sibTransId="{5E3DFFE6-357B-495E-B19D-14546BC680AF}"/>
    <dgm:cxn modelId="{248DBE1C-FDAF-43A0-B101-1170D40F31AF}" type="presOf" srcId="{18561CA8-BBAA-4E5A-BC35-B2DA5811BE5B}" destId="{3BBE58F2-C4C0-42A0-9D6B-594DEB3CA2C9}" srcOrd="0" destOrd="0" presId="urn:microsoft.com/office/officeart/2005/8/layout/process3"/>
    <dgm:cxn modelId="{B3AD77C9-6AFF-4CAF-BF42-021CBCD91756}" srcId="{27CE4D1A-6FA6-4AF5-9F03-D897EEA2AB56}" destId="{C664913D-A2E5-43D9-9B61-7E7CC8B1F644}" srcOrd="2" destOrd="0" parTransId="{E09E1F2A-A870-4A9F-AA47-A1615A77A6E2}" sibTransId="{18561CA8-BBAA-4E5A-BC35-B2DA5811BE5B}"/>
    <dgm:cxn modelId="{2B38F650-B821-4CEC-B1B0-59519D3B06DD}" type="presParOf" srcId="{301571EE-3B67-4465-ABAA-2A1385E74574}" destId="{A319B4F4-4CE2-4157-BBD3-0E218C05EE3D}" srcOrd="0" destOrd="0" presId="urn:microsoft.com/office/officeart/2005/8/layout/process3"/>
    <dgm:cxn modelId="{B858EEAB-DC1E-487D-AE32-BAD94FDD29DF}" type="presParOf" srcId="{A319B4F4-4CE2-4157-BBD3-0E218C05EE3D}" destId="{C4FD4311-6E34-4609-B30B-1C0655C7B31C}" srcOrd="0" destOrd="0" presId="urn:microsoft.com/office/officeart/2005/8/layout/process3"/>
    <dgm:cxn modelId="{B5058975-8F5F-4CBC-892B-0474CF42ADB5}" type="presParOf" srcId="{A319B4F4-4CE2-4157-BBD3-0E218C05EE3D}" destId="{36100A3B-B074-45D9-B5A8-3C79CDEEA56D}" srcOrd="1" destOrd="0" presId="urn:microsoft.com/office/officeart/2005/8/layout/process3"/>
    <dgm:cxn modelId="{4F52CDFA-546F-44EF-873C-4750B599002F}" type="presParOf" srcId="{A319B4F4-4CE2-4157-BBD3-0E218C05EE3D}" destId="{DC042B69-DFA6-4AAA-A2A2-264A98DA29DC}" srcOrd="2" destOrd="0" presId="urn:microsoft.com/office/officeart/2005/8/layout/process3"/>
    <dgm:cxn modelId="{7C975B19-FC21-47F8-A4C3-451A0053AFC6}" type="presParOf" srcId="{301571EE-3B67-4465-ABAA-2A1385E74574}" destId="{42937BC9-C9F6-49DE-A389-3133D77F73B7}" srcOrd="1" destOrd="0" presId="urn:microsoft.com/office/officeart/2005/8/layout/process3"/>
    <dgm:cxn modelId="{28A35610-7931-4D47-BB72-CE275A3CF75C}" type="presParOf" srcId="{42937BC9-C9F6-49DE-A389-3133D77F73B7}" destId="{08FF8C1A-CAC5-4667-A3F2-1BCAA2F3AF6B}" srcOrd="0" destOrd="0" presId="urn:microsoft.com/office/officeart/2005/8/layout/process3"/>
    <dgm:cxn modelId="{5B00D70F-8C12-42E8-B4B3-443177D0DA77}" type="presParOf" srcId="{301571EE-3B67-4465-ABAA-2A1385E74574}" destId="{DB30AD35-56AC-4D66-ABBB-8FD4D05A7405}" srcOrd="2" destOrd="0" presId="urn:microsoft.com/office/officeart/2005/8/layout/process3"/>
    <dgm:cxn modelId="{424F3D31-7DA4-46E1-B1F2-48AA545F7C90}" type="presParOf" srcId="{DB30AD35-56AC-4D66-ABBB-8FD4D05A7405}" destId="{70F8D8A8-3054-4383-B960-23DB43322A6B}" srcOrd="0" destOrd="0" presId="urn:microsoft.com/office/officeart/2005/8/layout/process3"/>
    <dgm:cxn modelId="{6BB546DA-ABCB-4974-AF92-F415A49589A1}" type="presParOf" srcId="{DB30AD35-56AC-4D66-ABBB-8FD4D05A7405}" destId="{44074903-0988-4594-BC8E-85AD767E68C9}" srcOrd="1" destOrd="0" presId="urn:microsoft.com/office/officeart/2005/8/layout/process3"/>
    <dgm:cxn modelId="{29FA5368-C565-4BAE-956D-38C005E2E6C1}" type="presParOf" srcId="{DB30AD35-56AC-4D66-ABBB-8FD4D05A7405}" destId="{D96DD310-9199-4433-97B6-71394919297D}" srcOrd="2" destOrd="0" presId="urn:microsoft.com/office/officeart/2005/8/layout/process3"/>
    <dgm:cxn modelId="{9A268A14-CC1C-494A-BDED-EDE2D238697F}" type="presParOf" srcId="{301571EE-3B67-4465-ABAA-2A1385E74574}" destId="{0CC52147-0EBC-4DCA-AE44-DD1D795AE635}" srcOrd="3" destOrd="0" presId="urn:microsoft.com/office/officeart/2005/8/layout/process3"/>
    <dgm:cxn modelId="{067D0D7C-A4ED-40C4-9373-AD9D31AD1E40}" type="presParOf" srcId="{0CC52147-0EBC-4DCA-AE44-DD1D795AE635}" destId="{C093F6FD-81FA-4037-9A2E-05A511524C9A}" srcOrd="0" destOrd="0" presId="urn:microsoft.com/office/officeart/2005/8/layout/process3"/>
    <dgm:cxn modelId="{0DADB293-169F-45FB-85E1-495CEDC2EF0B}" type="presParOf" srcId="{301571EE-3B67-4465-ABAA-2A1385E74574}" destId="{2A8EE352-D4AC-41F0-964A-46549CF0F6B9}" srcOrd="4" destOrd="0" presId="urn:microsoft.com/office/officeart/2005/8/layout/process3"/>
    <dgm:cxn modelId="{C2D435FF-080F-448F-AFC8-1A43672845C9}" type="presParOf" srcId="{2A8EE352-D4AC-41F0-964A-46549CF0F6B9}" destId="{57343EAC-BD03-4F05-8E20-0D1032874E55}" srcOrd="0" destOrd="0" presId="urn:microsoft.com/office/officeart/2005/8/layout/process3"/>
    <dgm:cxn modelId="{A6E01B20-6D40-4E16-98CA-19D7EA767F58}" type="presParOf" srcId="{2A8EE352-D4AC-41F0-964A-46549CF0F6B9}" destId="{03B447B1-BA0D-462C-A576-2E841C0AEA67}" srcOrd="1" destOrd="0" presId="urn:microsoft.com/office/officeart/2005/8/layout/process3"/>
    <dgm:cxn modelId="{963E9A05-D45D-4628-9741-F5D2FCFCD186}" type="presParOf" srcId="{2A8EE352-D4AC-41F0-964A-46549CF0F6B9}" destId="{18FCE80E-2EFF-4B5E-840F-D5C317267387}" srcOrd="2" destOrd="0" presId="urn:microsoft.com/office/officeart/2005/8/layout/process3"/>
    <dgm:cxn modelId="{538C0E35-4999-4B50-B2C0-57B4E64F824B}" type="presParOf" srcId="{301571EE-3B67-4465-ABAA-2A1385E74574}" destId="{3BBE58F2-C4C0-42A0-9D6B-594DEB3CA2C9}" srcOrd="5" destOrd="0" presId="urn:microsoft.com/office/officeart/2005/8/layout/process3"/>
    <dgm:cxn modelId="{447A1A64-F5EB-4551-8BDE-4E588BA842B0}" type="presParOf" srcId="{3BBE58F2-C4C0-42A0-9D6B-594DEB3CA2C9}" destId="{1644B03B-9BD2-4159-9207-424CF2C56EE2}" srcOrd="0" destOrd="0" presId="urn:microsoft.com/office/officeart/2005/8/layout/process3"/>
    <dgm:cxn modelId="{4C0CAFA4-7729-4812-8E8C-1275E0B8689B}" type="presParOf" srcId="{301571EE-3B67-4465-ABAA-2A1385E74574}" destId="{52D19B7E-8321-4FC6-A54A-97414C9ACD49}" srcOrd="6" destOrd="0" presId="urn:microsoft.com/office/officeart/2005/8/layout/process3"/>
    <dgm:cxn modelId="{6827E3F9-5A7B-42DD-BB78-8CC7F3A98D64}" type="presParOf" srcId="{52D19B7E-8321-4FC6-A54A-97414C9ACD49}" destId="{92436D43-D8EE-4B22-8847-ACBF7F05E4D1}" srcOrd="0" destOrd="0" presId="urn:microsoft.com/office/officeart/2005/8/layout/process3"/>
    <dgm:cxn modelId="{1364C7E0-961F-4E57-82F1-46AE6B8E71E1}" type="presParOf" srcId="{52D19B7E-8321-4FC6-A54A-97414C9ACD49}" destId="{2E42019D-F25D-431D-A1C6-2A6F09D252A7}" srcOrd="1" destOrd="0" presId="urn:microsoft.com/office/officeart/2005/8/layout/process3"/>
    <dgm:cxn modelId="{E620BF02-6DAA-4928-859D-48ADEC38DECE}" type="presParOf" srcId="{52D19B7E-8321-4FC6-A54A-97414C9ACD49}" destId="{B9BC8965-2B72-43A7-B7A9-B00C158998B9}" srcOrd="2" destOrd="0" presId="urn:microsoft.com/office/officeart/2005/8/layout/process3"/>
    <dgm:cxn modelId="{CC5AAD59-E1C2-43E9-98A3-FCF5C6EEE5A0}" type="presParOf" srcId="{301571EE-3B67-4465-ABAA-2A1385E74574}" destId="{22F7E821-AC15-4DB8-A6C6-EC23CBE6CB1B}" srcOrd="7" destOrd="0" presId="urn:microsoft.com/office/officeart/2005/8/layout/process3"/>
    <dgm:cxn modelId="{3B95286B-C06D-49F2-BCBE-299F995B2DFA}" type="presParOf" srcId="{22F7E821-AC15-4DB8-A6C6-EC23CBE6CB1B}" destId="{0284EAD0-EE5D-41E1-B656-0393D8FC13F4}" srcOrd="0" destOrd="0" presId="urn:microsoft.com/office/officeart/2005/8/layout/process3"/>
    <dgm:cxn modelId="{DA749E06-0890-469F-802C-963C024194E4}" type="presParOf" srcId="{301571EE-3B67-4465-ABAA-2A1385E74574}" destId="{57C07E0F-34EB-4A2C-AF94-B6EEFE6A3938}" srcOrd="8" destOrd="0" presId="urn:microsoft.com/office/officeart/2005/8/layout/process3"/>
    <dgm:cxn modelId="{F11412B1-7CC1-4748-9F87-02A03882B38A}" type="presParOf" srcId="{57C07E0F-34EB-4A2C-AF94-B6EEFE6A3938}" destId="{6906CEA8-5187-4490-BB7F-ED99F6320083}" srcOrd="0" destOrd="0" presId="urn:microsoft.com/office/officeart/2005/8/layout/process3"/>
    <dgm:cxn modelId="{D210F5EA-E491-48DD-BECC-8BA50E6E4D2A}" type="presParOf" srcId="{57C07E0F-34EB-4A2C-AF94-B6EEFE6A3938}" destId="{9F06DF59-01B2-4C91-BD8A-24DEDC8F4847}" srcOrd="1" destOrd="0" presId="urn:microsoft.com/office/officeart/2005/8/layout/process3"/>
    <dgm:cxn modelId="{BBBDDFA1-AF2D-4ABC-B3C1-688786F72985}" type="presParOf" srcId="{57C07E0F-34EB-4A2C-AF94-B6EEFE6A3938}" destId="{7A10FF33-ACD8-440A-A47C-51B119B7183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00A3B-B074-45D9-B5A8-3C79CDEEA56D}">
      <dsp:nvSpPr>
        <dsp:cNvPr id="0" name=""/>
        <dsp:cNvSpPr/>
      </dsp:nvSpPr>
      <dsp:spPr>
        <a:xfrm>
          <a:off x="6449" y="503989"/>
          <a:ext cx="1455078" cy="7511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err="1" smtClean="0"/>
            <a:t>Inputs</a:t>
          </a:r>
          <a:r>
            <a:rPr lang="cs-CZ" sz="2000" kern="1200" dirty="0" smtClean="0"/>
            <a:t>	</a:t>
          </a:r>
          <a:endParaRPr lang="cs-CZ" sz="2000" kern="1200" dirty="0"/>
        </a:p>
      </dsp:txBody>
      <dsp:txXfrm>
        <a:off x="6449" y="503989"/>
        <a:ext cx="1455078" cy="500758"/>
      </dsp:txXfrm>
    </dsp:sp>
    <dsp:sp modelId="{DC042B69-DFA6-4AAA-A2A2-264A98DA29DC}">
      <dsp:nvSpPr>
        <dsp:cNvPr id="0" name=""/>
        <dsp:cNvSpPr/>
      </dsp:nvSpPr>
      <dsp:spPr>
        <a:xfrm>
          <a:off x="304477" y="1004748"/>
          <a:ext cx="1455078" cy="73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err="1" smtClean="0"/>
            <a:t>All</a:t>
          </a:r>
          <a:r>
            <a:rPr lang="cs-CZ" sz="1200" kern="1200" dirty="0" smtClean="0"/>
            <a:t> </a:t>
          </a:r>
          <a:r>
            <a:rPr lang="cs-CZ" sz="1200" kern="1200" dirty="0" err="1" smtClean="0"/>
            <a:t>necessary</a:t>
          </a:r>
          <a:r>
            <a:rPr lang="cs-CZ" sz="1200" kern="1200" dirty="0" smtClean="0"/>
            <a:t> </a:t>
          </a:r>
          <a:r>
            <a:rPr lang="cs-CZ" sz="1200" kern="1200" dirty="0" err="1" smtClean="0"/>
            <a:t>resources</a:t>
          </a:r>
          <a:r>
            <a:rPr lang="cs-CZ" sz="1200" kern="1200" dirty="0" smtClean="0"/>
            <a:t> </a:t>
          </a:r>
          <a:r>
            <a:rPr lang="cs-CZ" sz="1200" kern="1200" dirty="0" err="1" smtClean="0"/>
            <a:t>used</a:t>
          </a:r>
          <a:r>
            <a:rPr lang="cs-CZ" sz="1200" kern="1200" dirty="0" smtClean="0"/>
            <a:t> </a:t>
          </a:r>
          <a:endParaRPr lang="cs-CZ" sz="1200" kern="1200" dirty="0"/>
        </a:p>
      </dsp:txBody>
      <dsp:txXfrm>
        <a:off x="325987" y="1026258"/>
        <a:ext cx="1412058" cy="691380"/>
      </dsp:txXfrm>
    </dsp:sp>
    <dsp:sp modelId="{42937BC9-C9F6-49DE-A389-3133D77F73B7}">
      <dsp:nvSpPr>
        <dsp:cNvPr id="0" name=""/>
        <dsp:cNvSpPr/>
      </dsp:nvSpPr>
      <dsp:spPr>
        <a:xfrm>
          <a:off x="1682112" y="573232"/>
          <a:ext cx="467639" cy="3622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/>
        </a:p>
      </dsp:txBody>
      <dsp:txXfrm>
        <a:off x="1682112" y="645686"/>
        <a:ext cx="358957" cy="217364"/>
      </dsp:txXfrm>
    </dsp:sp>
    <dsp:sp modelId="{44074903-0988-4594-BC8E-85AD767E68C9}">
      <dsp:nvSpPr>
        <dsp:cNvPr id="0" name=""/>
        <dsp:cNvSpPr/>
      </dsp:nvSpPr>
      <dsp:spPr>
        <a:xfrm>
          <a:off x="2343866" y="503989"/>
          <a:ext cx="1455078" cy="751137"/>
        </a:xfrm>
        <a:prstGeom prst="roundRect">
          <a:avLst>
            <a:gd name="adj" fmla="val 1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err="1" smtClean="0"/>
            <a:t>activities</a:t>
          </a:r>
          <a:endParaRPr lang="cs-CZ" sz="2000" kern="1200" dirty="0"/>
        </a:p>
      </dsp:txBody>
      <dsp:txXfrm>
        <a:off x="2343866" y="503989"/>
        <a:ext cx="1455078" cy="500758"/>
      </dsp:txXfrm>
    </dsp:sp>
    <dsp:sp modelId="{D96DD310-9199-4433-97B6-71394919297D}">
      <dsp:nvSpPr>
        <dsp:cNvPr id="0" name=""/>
        <dsp:cNvSpPr/>
      </dsp:nvSpPr>
      <dsp:spPr>
        <a:xfrm>
          <a:off x="2641894" y="1004748"/>
          <a:ext cx="1455078" cy="73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err="1" smtClean="0"/>
            <a:t>Specific</a:t>
          </a:r>
          <a:r>
            <a:rPr lang="cs-CZ" sz="1200" kern="1200" dirty="0" smtClean="0"/>
            <a:t> </a:t>
          </a:r>
          <a:r>
            <a:rPr lang="cs-CZ" sz="1200" kern="1200" dirty="0" err="1" smtClean="0"/>
            <a:t>work</a:t>
          </a:r>
          <a:r>
            <a:rPr lang="cs-CZ" sz="1200" kern="1200" dirty="0" smtClean="0"/>
            <a:t>/</a:t>
          </a:r>
          <a:r>
            <a:rPr lang="cs-CZ" sz="1200" kern="1200" dirty="0" err="1" smtClean="0"/>
            <a:t>operations</a:t>
          </a:r>
          <a:r>
            <a:rPr lang="cs-CZ" sz="1200" kern="1200" dirty="0" smtClean="0"/>
            <a:t> done </a:t>
          </a:r>
          <a:endParaRPr lang="cs-CZ" sz="1200" kern="1200" dirty="0"/>
        </a:p>
      </dsp:txBody>
      <dsp:txXfrm>
        <a:off x="2663404" y="1026258"/>
        <a:ext cx="1412058" cy="691380"/>
      </dsp:txXfrm>
    </dsp:sp>
    <dsp:sp modelId="{0CC52147-0EBC-4DCA-AE44-DD1D795AE635}">
      <dsp:nvSpPr>
        <dsp:cNvPr id="0" name=""/>
        <dsp:cNvSpPr/>
      </dsp:nvSpPr>
      <dsp:spPr>
        <a:xfrm>
          <a:off x="4019529" y="573232"/>
          <a:ext cx="467639" cy="3622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/>
        </a:p>
      </dsp:txBody>
      <dsp:txXfrm>
        <a:off x="4019529" y="645686"/>
        <a:ext cx="358957" cy="217364"/>
      </dsp:txXfrm>
    </dsp:sp>
    <dsp:sp modelId="{03B447B1-BA0D-462C-A576-2E841C0AEA67}">
      <dsp:nvSpPr>
        <dsp:cNvPr id="0" name=""/>
        <dsp:cNvSpPr/>
      </dsp:nvSpPr>
      <dsp:spPr>
        <a:xfrm>
          <a:off x="4681284" y="503989"/>
          <a:ext cx="1455078" cy="751137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Output</a:t>
          </a:r>
          <a:endParaRPr lang="cs-CZ" sz="2000" kern="1200" dirty="0"/>
        </a:p>
      </dsp:txBody>
      <dsp:txXfrm>
        <a:off x="4681284" y="503989"/>
        <a:ext cx="1455078" cy="500758"/>
      </dsp:txXfrm>
    </dsp:sp>
    <dsp:sp modelId="{18FCE80E-2EFF-4B5E-840F-D5C317267387}">
      <dsp:nvSpPr>
        <dsp:cNvPr id="0" name=""/>
        <dsp:cNvSpPr/>
      </dsp:nvSpPr>
      <dsp:spPr>
        <a:xfrm>
          <a:off x="4979312" y="1004748"/>
          <a:ext cx="1455078" cy="73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err="1" smtClean="0"/>
            <a:t>Imediate</a:t>
          </a:r>
          <a:r>
            <a:rPr lang="cs-CZ" sz="1200" kern="1200" dirty="0" smtClean="0"/>
            <a:t> </a:t>
          </a:r>
          <a:r>
            <a:rPr lang="cs-CZ" sz="1200" kern="1200" dirty="0" err="1" smtClean="0"/>
            <a:t>product</a:t>
          </a:r>
          <a:r>
            <a:rPr lang="cs-CZ" sz="1200" kern="1200" dirty="0" smtClean="0"/>
            <a:t>(s) </a:t>
          </a:r>
          <a:r>
            <a:rPr lang="cs-CZ" sz="1200" kern="1200" dirty="0" err="1" smtClean="0"/>
            <a:t>of</a:t>
          </a:r>
          <a:r>
            <a:rPr lang="cs-CZ" sz="1200" kern="1200" dirty="0" smtClean="0"/>
            <a:t> </a:t>
          </a:r>
          <a:r>
            <a:rPr lang="cs-CZ" sz="1200" kern="1200" dirty="0" err="1" smtClean="0"/>
            <a:t>the</a:t>
          </a:r>
          <a:r>
            <a:rPr lang="cs-CZ" sz="1200" kern="1200" dirty="0" smtClean="0"/>
            <a:t> </a:t>
          </a:r>
          <a:r>
            <a:rPr lang="cs-CZ" sz="1200" kern="1200" dirty="0" err="1" smtClean="0"/>
            <a:t>activities</a:t>
          </a:r>
          <a:endParaRPr lang="cs-CZ" sz="1200" kern="1200" dirty="0"/>
        </a:p>
      </dsp:txBody>
      <dsp:txXfrm>
        <a:off x="5000822" y="1026258"/>
        <a:ext cx="1412058" cy="691380"/>
      </dsp:txXfrm>
    </dsp:sp>
    <dsp:sp modelId="{3BBE58F2-C4C0-42A0-9D6B-594DEB3CA2C9}">
      <dsp:nvSpPr>
        <dsp:cNvPr id="0" name=""/>
        <dsp:cNvSpPr/>
      </dsp:nvSpPr>
      <dsp:spPr>
        <a:xfrm>
          <a:off x="6356947" y="573232"/>
          <a:ext cx="467639" cy="3622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/>
        </a:p>
      </dsp:txBody>
      <dsp:txXfrm>
        <a:off x="6356947" y="645686"/>
        <a:ext cx="358957" cy="217364"/>
      </dsp:txXfrm>
    </dsp:sp>
    <dsp:sp modelId="{2E42019D-F25D-431D-A1C6-2A6F09D252A7}">
      <dsp:nvSpPr>
        <dsp:cNvPr id="0" name=""/>
        <dsp:cNvSpPr/>
      </dsp:nvSpPr>
      <dsp:spPr>
        <a:xfrm>
          <a:off x="7018701" y="503989"/>
          <a:ext cx="1455078" cy="751137"/>
        </a:xfrm>
        <a:prstGeom prst="roundRect">
          <a:avLst>
            <a:gd name="adj" fmla="val 1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err="1" smtClean="0"/>
            <a:t>Outcome</a:t>
          </a:r>
          <a:endParaRPr lang="cs-CZ" sz="2000" kern="1200" dirty="0"/>
        </a:p>
      </dsp:txBody>
      <dsp:txXfrm>
        <a:off x="7018701" y="503989"/>
        <a:ext cx="1455078" cy="500758"/>
      </dsp:txXfrm>
    </dsp:sp>
    <dsp:sp modelId="{B9BC8965-2B72-43A7-B7A9-B00C158998B9}">
      <dsp:nvSpPr>
        <dsp:cNvPr id="0" name=""/>
        <dsp:cNvSpPr/>
      </dsp:nvSpPr>
      <dsp:spPr>
        <a:xfrm>
          <a:off x="7316729" y="1004748"/>
          <a:ext cx="1455078" cy="73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 </a:t>
          </a:r>
          <a:r>
            <a:rPr lang="cs-CZ" sz="1200" kern="1200" dirty="0" err="1" smtClean="0"/>
            <a:t>result</a:t>
          </a:r>
          <a:r>
            <a:rPr lang="cs-CZ" sz="1200" kern="1200" dirty="0" smtClean="0"/>
            <a:t> </a:t>
          </a:r>
          <a:r>
            <a:rPr lang="cs-CZ" sz="1200" kern="1200" dirty="0" err="1" smtClean="0"/>
            <a:t>of</a:t>
          </a:r>
          <a:r>
            <a:rPr lang="cs-CZ" sz="1200" kern="1200" dirty="0" smtClean="0"/>
            <a:t> </a:t>
          </a:r>
          <a:r>
            <a:rPr lang="cs-CZ" sz="1200" kern="1200" dirty="0" err="1" smtClean="0"/>
            <a:t>the</a:t>
          </a:r>
          <a:r>
            <a:rPr lang="cs-CZ" sz="1200" kern="1200" dirty="0" smtClean="0"/>
            <a:t> </a:t>
          </a:r>
          <a:r>
            <a:rPr lang="cs-CZ" sz="1200" kern="1200" dirty="0" err="1" smtClean="0"/>
            <a:t>activities</a:t>
          </a:r>
          <a:r>
            <a:rPr lang="cs-CZ" sz="1200" kern="1200" dirty="0" smtClean="0"/>
            <a:t> </a:t>
          </a:r>
          <a:endParaRPr lang="cs-CZ" sz="1200" kern="1200" dirty="0"/>
        </a:p>
      </dsp:txBody>
      <dsp:txXfrm>
        <a:off x="7338239" y="1026258"/>
        <a:ext cx="1412058" cy="691380"/>
      </dsp:txXfrm>
    </dsp:sp>
    <dsp:sp modelId="{22F7E821-AC15-4DB8-A6C6-EC23CBE6CB1B}">
      <dsp:nvSpPr>
        <dsp:cNvPr id="0" name=""/>
        <dsp:cNvSpPr/>
      </dsp:nvSpPr>
      <dsp:spPr>
        <a:xfrm>
          <a:off x="8694364" y="573232"/>
          <a:ext cx="467639" cy="3622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/>
        </a:p>
      </dsp:txBody>
      <dsp:txXfrm>
        <a:off x="8694364" y="645686"/>
        <a:ext cx="358957" cy="217364"/>
      </dsp:txXfrm>
    </dsp:sp>
    <dsp:sp modelId="{9F06DF59-01B2-4C91-BD8A-24DEDC8F4847}">
      <dsp:nvSpPr>
        <dsp:cNvPr id="0" name=""/>
        <dsp:cNvSpPr/>
      </dsp:nvSpPr>
      <dsp:spPr>
        <a:xfrm>
          <a:off x="9356119" y="503989"/>
          <a:ext cx="1455078" cy="751137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err="1" smtClean="0"/>
            <a:t>Impact</a:t>
          </a:r>
          <a:endParaRPr lang="cs-CZ" sz="2000" kern="1200" dirty="0"/>
        </a:p>
      </dsp:txBody>
      <dsp:txXfrm>
        <a:off x="9356119" y="503989"/>
        <a:ext cx="1455078" cy="500758"/>
      </dsp:txXfrm>
    </dsp:sp>
    <dsp:sp modelId="{7A10FF33-ACD8-440A-A47C-51B119B71832}">
      <dsp:nvSpPr>
        <dsp:cNvPr id="0" name=""/>
        <dsp:cNvSpPr/>
      </dsp:nvSpPr>
      <dsp:spPr>
        <a:xfrm>
          <a:off x="9654147" y="1004748"/>
          <a:ext cx="1455078" cy="73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err="1" smtClean="0"/>
            <a:t>Longterm</a:t>
          </a:r>
          <a:r>
            <a:rPr lang="cs-CZ" sz="1200" kern="1200" dirty="0" smtClean="0"/>
            <a:t> </a:t>
          </a:r>
          <a:r>
            <a:rPr lang="cs-CZ" sz="1200" kern="1200" dirty="0" err="1" smtClean="0"/>
            <a:t>consequence</a:t>
          </a:r>
          <a:r>
            <a:rPr lang="cs-CZ" sz="1200" kern="1200" dirty="0" smtClean="0"/>
            <a:t> </a:t>
          </a:r>
          <a:r>
            <a:rPr lang="cs-CZ" sz="1200" kern="1200" dirty="0" err="1" smtClean="0"/>
            <a:t>of</a:t>
          </a:r>
          <a:r>
            <a:rPr lang="cs-CZ" sz="1200" kern="1200" dirty="0" smtClean="0"/>
            <a:t> </a:t>
          </a:r>
          <a:r>
            <a:rPr lang="cs-CZ" sz="1200" kern="1200" dirty="0" err="1" smtClean="0"/>
            <a:t>the</a:t>
          </a:r>
          <a:r>
            <a:rPr lang="cs-CZ" sz="1200" kern="1200" dirty="0" smtClean="0"/>
            <a:t> </a:t>
          </a:r>
          <a:r>
            <a:rPr lang="cs-CZ" sz="1200" kern="1200" dirty="0" err="1" smtClean="0"/>
            <a:t>outcome</a:t>
          </a:r>
          <a:r>
            <a:rPr lang="cs-CZ" sz="1200" kern="1200" dirty="0" smtClean="0"/>
            <a:t>(s</a:t>
          </a:r>
          <a:r>
            <a:rPr lang="cs-CZ" sz="1200" kern="1200" dirty="0" smtClean="0"/>
            <a:t>)</a:t>
          </a:r>
          <a:endParaRPr lang="cs-CZ" sz="1200" kern="1200" dirty="0"/>
        </a:p>
      </dsp:txBody>
      <dsp:txXfrm>
        <a:off x="9675657" y="1026258"/>
        <a:ext cx="1412058" cy="691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4F6B-1BBC-418E-A956-DF41CC2F5987}" type="datetimeFigureOut">
              <a:rPr lang="cs-CZ" smtClean="0"/>
              <a:pPr/>
              <a:t>24.8.2018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4E74-0774-43DE-B125-649CC61549B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5379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4F6B-1BBC-418E-A956-DF41CC2F5987}" type="datetimeFigureOut">
              <a:rPr lang="cs-CZ" smtClean="0"/>
              <a:pPr/>
              <a:t>24.8.2018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4E74-0774-43DE-B125-649CC61549B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6035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4F6B-1BBC-418E-A956-DF41CC2F5987}" type="datetimeFigureOut">
              <a:rPr lang="cs-CZ" smtClean="0"/>
              <a:pPr/>
              <a:t>24.8.2018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4E74-0774-43DE-B125-649CC61549B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5534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4F6B-1BBC-418E-A956-DF41CC2F5987}" type="datetimeFigureOut">
              <a:rPr lang="cs-CZ" smtClean="0"/>
              <a:pPr/>
              <a:t>24.8.2018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4E74-0774-43DE-B125-649CC61549B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8095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4F6B-1BBC-418E-A956-DF41CC2F5987}" type="datetimeFigureOut">
              <a:rPr lang="cs-CZ" smtClean="0"/>
              <a:pPr/>
              <a:t>24.8.2018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4E74-0774-43DE-B125-649CC61549B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1645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4F6B-1BBC-418E-A956-DF41CC2F5987}" type="datetimeFigureOut">
              <a:rPr lang="cs-CZ" smtClean="0"/>
              <a:pPr/>
              <a:t>24.8.2018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4E74-0774-43DE-B125-649CC61549B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1229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4F6B-1BBC-418E-A956-DF41CC2F5987}" type="datetimeFigureOut">
              <a:rPr lang="cs-CZ" smtClean="0"/>
              <a:pPr/>
              <a:t>24.8.2018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4E74-0774-43DE-B125-649CC61549B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9283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4F6B-1BBC-418E-A956-DF41CC2F5987}" type="datetimeFigureOut">
              <a:rPr lang="cs-CZ" smtClean="0"/>
              <a:pPr/>
              <a:t>24.8.2018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4E74-0774-43DE-B125-649CC61549B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2446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4F6B-1BBC-418E-A956-DF41CC2F5987}" type="datetimeFigureOut">
              <a:rPr lang="cs-CZ" smtClean="0"/>
              <a:pPr/>
              <a:t>24.8.2018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4E74-0774-43DE-B125-649CC61549B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4685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4F6B-1BBC-418E-A956-DF41CC2F5987}" type="datetimeFigureOut">
              <a:rPr lang="cs-CZ" smtClean="0"/>
              <a:pPr/>
              <a:t>24.8.2018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4E74-0774-43DE-B125-649CC61549B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8789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4F6B-1BBC-418E-A956-DF41CC2F5987}" type="datetimeFigureOut">
              <a:rPr lang="cs-CZ" smtClean="0"/>
              <a:pPr/>
              <a:t>24.8.2018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4E74-0774-43DE-B125-649CC61549B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6685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F4F6B-1BBC-418E-A956-DF41CC2F5987}" type="datetimeFigureOut">
              <a:rPr lang="cs-CZ" smtClean="0"/>
              <a:pPr/>
              <a:t>24.8.2018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A4E74-0774-43DE-B125-649CC61549B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001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Evaluation</a:t>
            </a:r>
            <a:r>
              <a:rPr lang="cs-CZ" dirty="0" smtClean="0"/>
              <a:t> and ROMA </a:t>
            </a:r>
            <a:r>
              <a:rPr lang="cs-CZ" dirty="0" err="1" smtClean="0"/>
              <a:t>methodology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31795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ROMA </a:t>
            </a:r>
            <a:r>
              <a:rPr lang="cs-CZ" dirty="0" err="1" smtClean="0"/>
              <a:t>Approach</a:t>
            </a:r>
            <a:endParaRPr lang="cs-CZ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5445125" y="495300"/>
            <a:ext cx="6369050" cy="5905500"/>
            <a:chOff x="3430" y="312"/>
            <a:chExt cx="4012" cy="372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430" y="312"/>
              <a:ext cx="4012" cy="3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0" y="312"/>
              <a:ext cx="4018" cy="3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58336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Why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need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Excurssion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evaluation</a:t>
            </a:r>
            <a:r>
              <a:rPr lang="cs-CZ" dirty="0" smtClean="0"/>
              <a:t> </a:t>
            </a:r>
            <a:r>
              <a:rPr lang="cs-CZ" dirty="0" err="1" smtClean="0"/>
              <a:t>theory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831" y="199505"/>
            <a:ext cx="5948169" cy="428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1233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to </a:t>
            </a:r>
            <a:r>
              <a:rPr lang="cs-CZ" dirty="0" err="1" smtClean="0"/>
              <a:t>evaluate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Out</a:t>
            </a:r>
            <a:r>
              <a:rPr lang="cs-CZ" dirty="0" err="1" smtClean="0"/>
              <a:t>puts</a:t>
            </a:r>
            <a:r>
              <a:rPr lang="cs-CZ" sz="1600" dirty="0" smtClean="0"/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 err="1" smtClean="0"/>
              <a:t>Outcomes</a:t>
            </a:r>
            <a:r>
              <a:rPr lang="cs-CZ" dirty="0" smtClean="0"/>
              <a:t> </a:t>
            </a:r>
            <a:endParaRPr lang="cs-CZ" sz="1600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Impact</a:t>
            </a:r>
            <a:r>
              <a:rPr lang="cs-CZ" dirty="0" smtClean="0"/>
              <a:t>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Pro</a:t>
            </a:r>
            <a:r>
              <a:rPr lang="cs-CZ" dirty="0" err="1" smtClean="0"/>
              <a:t>cess</a:t>
            </a:r>
            <a:r>
              <a:rPr lang="cs-CZ" dirty="0" smtClean="0"/>
              <a:t> 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3917601842"/>
              </p:ext>
            </p:extLst>
          </p:nvPr>
        </p:nvGraphicFramePr>
        <p:xfrm>
          <a:off x="638175" y="3933825"/>
          <a:ext cx="11115675" cy="2243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72326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Exercise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Destinguish</a:t>
            </a:r>
            <a:r>
              <a:rPr lang="cs-CZ" dirty="0" smtClean="0"/>
              <a:t> </a:t>
            </a:r>
            <a:r>
              <a:rPr lang="cs-CZ" dirty="0" err="1" smtClean="0"/>
              <a:t>outputs</a:t>
            </a:r>
            <a:r>
              <a:rPr lang="cs-CZ" dirty="0" smtClean="0"/>
              <a:t>/</a:t>
            </a:r>
            <a:r>
              <a:rPr lang="cs-CZ" dirty="0" err="1" smtClean="0"/>
              <a:t>outcomes</a:t>
            </a:r>
            <a:r>
              <a:rPr lang="cs-CZ" dirty="0" smtClean="0"/>
              <a:t> and </a:t>
            </a:r>
            <a:r>
              <a:rPr lang="cs-CZ" dirty="0" err="1" smtClean="0"/>
              <a:t>results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case study </a:t>
            </a:r>
            <a:r>
              <a:rPr lang="cs-CZ" dirty="0" err="1" smtClean="0"/>
              <a:t>from</a:t>
            </a:r>
            <a:r>
              <a:rPr lang="cs-CZ" dirty="0" smtClean="0"/>
              <a:t> Brno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3245" y="4001294"/>
            <a:ext cx="2646660" cy="264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4476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evaluation</a:t>
            </a:r>
            <a:endParaRPr lang="cs-CZ" dirty="0"/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357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cs-CZ" sz="2800" dirty="0" err="1" smtClean="0"/>
              <a:t>Process</a:t>
            </a:r>
            <a:r>
              <a:rPr lang="cs-CZ" sz="2800" dirty="0" smtClean="0"/>
              <a:t> </a:t>
            </a:r>
            <a:r>
              <a:rPr lang="cs-CZ" sz="2800" dirty="0" err="1" smtClean="0"/>
              <a:t>evaluation</a:t>
            </a:r>
            <a:endParaRPr lang="cs-CZ" sz="2800" dirty="0"/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cs-CZ" sz="2800" dirty="0" err="1" smtClean="0"/>
              <a:t>Outcomes</a:t>
            </a:r>
            <a:r>
              <a:rPr lang="cs-CZ" sz="2800" dirty="0" smtClean="0"/>
              <a:t> </a:t>
            </a:r>
            <a:r>
              <a:rPr lang="cs-CZ" sz="2800" dirty="0" err="1" smtClean="0"/>
              <a:t>evaluation</a:t>
            </a:r>
            <a:endParaRPr lang="cs-CZ" sz="2800" dirty="0"/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pl-PL" sz="2800" dirty="0" smtClean="0"/>
              <a:t>Program´s impact evaluation</a:t>
            </a:r>
            <a:endParaRPr lang="pl-PL" sz="2800" dirty="0"/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cs-CZ" sz="2800" dirty="0" err="1" smtClean="0"/>
              <a:t>Prospective</a:t>
            </a:r>
            <a:r>
              <a:rPr lang="cs-CZ" sz="2800" dirty="0" smtClean="0"/>
              <a:t> </a:t>
            </a:r>
            <a:r>
              <a:rPr lang="cs-CZ" sz="2800" dirty="0" err="1" smtClean="0"/>
              <a:t>research</a:t>
            </a:r>
            <a:r>
              <a:rPr lang="cs-CZ" sz="2800" dirty="0" smtClean="0"/>
              <a:t> study </a:t>
            </a:r>
            <a:endParaRPr lang="cs-CZ" sz="2800" dirty="0"/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cs-CZ" sz="2800" dirty="0" smtClean="0"/>
              <a:t>Formative </a:t>
            </a:r>
            <a:r>
              <a:rPr lang="cs-CZ" sz="2800" dirty="0" err="1" smtClean="0"/>
              <a:t>assessment</a:t>
            </a:r>
            <a:endParaRPr lang="cs-CZ" sz="2800" dirty="0" smtClean="0"/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cs-CZ" sz="2800" dirty="0" err="1" smtClean="0"/>
              <a:t>Sumative</a:t>
            </a:r>
            <a:r>
              <a:rPr lang="cs-CZ" sz="2800" dirty="0" smtClean="0"/>
              <a:t> </a:t>
            </a:r>
            <a:r>
              <a:rPr lang="cs-CZ" sz="2800" dirty="0" err="1" smtClean="0"/>
              <a:t>assement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68347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type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evaluation</a:t>
            </a:r>
            <a:r>
              <a:rPr lang="cs-CZ" dirty="0" smtClean="0"/>
              <a:t> </a:t>
            </a:r>
            <a:r>
              <a:rPr lang="cs-CZ" dirty="0" err="1" smtClean="0"/>
              <a:t>would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use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networks´activities</a:t>
            </a:r>
            <a:r>
              <a:rPr lang="cs-CZ" dirty="0" smtClean="0"/>
              <a:t>? </a:t>
            </a:r>
            <a:r>
              <a:rPr lang="cs-CZ" dirty="0" err="1" smtClean="0"/>
              <a:t>Why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55970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How</a:t>
            </a:r>
            <a:r>
              <a:rPr lang="cs-CZ" dirty="0" smtClean="0"/>
              <a:t> to </a:t>
            </a:r>
            <a:r>
              <a:rPr lang="cs-CZ" dirty="0" err="1" smtClean="0"/>
              <a:t>evaluate</a:t>
            </a:r>
            <a:r>
              <a:rPr lang="cs-CZ" dirty="0" smtClean="0"/>
              <a:t> – design and </a:t>
            </a:r>
            <a:r>
              <a:rPr lang="cs-CZ" dirty="0" err="1" smtClean="0"/>
              <a:t>methods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76579346"/>
              </p:ext>
            </p:extLst>
          </p:nvPr>
        </p:nvGraphicFramePr>
        <p:xfrm>
          <a:off x="838200" y="1366520"/>
          <a:ext cx="10515600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90355292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326595619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10525891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Design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Methods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How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the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conclusion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is</a:t>
                      </a:r>
                      <a:r>
                        <a:rPr lang="cs-CZ" dirty="0" smtClean="0"/>
                        <a:t> done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9504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Experimental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Randomised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control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trials</a:t>
                      </a:r>
                      <a:endParaRPr lang="cs-CZ" dirty="0" smtClean="0"/>
                    </a:p>
                    <a:p>
                      <a:r>
                        <a:rPr lang="cs-CZ" dirty="0" smtClean="0"/>
                        <a:t>quasi </a:t>
                      </a:r>
                      <a:r>
                        <a:rPr lang="cs-CZ" dirty="0" err="1" smtClean="0"/>
                        <a:t>experiments</a:t>
                      </a:r>
                      <a:endParaRPr lang="cs-CZ" dirty="0" smtClean="0"/>
                    </a:p>
                    <a:p>
                      <a:r>
                        <a:rPr lang="cs-CZ" dirty="0" err="1" smtClean="0"/>
                        <a:t>Experiments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There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is</a:t>
                      </a:r>
                      <a:r>
                        <a:rPr lang="cs-CZ" baseline="0" dirty="0" smtClean="0"/>
                        <a:t> direct </a:t>
                      </a:r>
                      <a:r>
                        <a:rPr lang="cs-CZ" baseline="0" dirty="0" err="1" smtClean="0"/>
                        <a:t>causality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between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the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activity</a:t>
                      </a:r>
                      <a:r>
                        <a:rPr lang="cs-CZ" baseline="0" dirty="0" smtClean="0"/>
                        <a:t> and </a:t>
                      </a:r>
                      <a:r>
                        <a:rPr lang="cs-CZ" baseline="0" dirty="0" err="1" smtClean="0"/>
                        <a:t>changes</a:t>
                      </a:r>
                      <a:r>
                        <a:rPr lang="cs-CZ" baseline="0" dirty="0" smtClean="0"/>
                        <a:t> in </a:t>
                      </a:r>
                      <a:r>
                        <a:rPr lang="cs-CZ" baseline="0" dirty="0" err="1" smtClean="0"/>
                        <a:t>the</a:t>
                      </a:r>
                      <a:r>
                        <a:rPr lang="cs-CZ" baseline="0" dirty="0" smtClean="0"/>
                        <a:t> sample. </a:t>
                      </a:r>
                      <a:r>
                        <a:rPr lang="cs-CZ" baseline="0" dirty="0" err="1" smtClean="0"/>
                        <a:t>Control</a:t>
                      </a:r>
                      <a:r>
                        <a:rPr lang="cs-CZ" baseline="0" dirty="0" smtClean="0"/>
                        <a:t> sample </a:t>
                      </a:r>
                      <a:r>
                        <a:rPr lang="cs-CZ" baseline="0" dirty="0" err="1" smtClean="0"/>
                        <a:t>shows</a:t>
                      </a:r>
                      <a:r>
                        <a:rPr lang="cs-CZ" baseline="0" dirty="0" smtClean="0"/>
                        <a:t> no </a:t>
                      </a:r>
                      <a:r>
                        <a:rPr lang="cs-CZ" baseline="0" dirty="0" err="1" smtClean="0"/>
                        <a:t>changes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cs-CZ" baseline="0" dirty="0" err="1" smtClean="0">
                          <a:sym typeface="Wingdings" panose="05000000000000000000" pitchFamily="2" charset="2"/>
                        </a:rPr>
                        <a:t>contrafactual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7444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Statistical</a:t>
                      </a:r>
                      <a:r>
                        <a:rPr lang="cs-CZ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Statistical</a:t>
                      </a:r>
                      <a:r>
                        <a:rPr lang="cs-CZ" dirty="0" smtClean="0"/>
                        <a:t> modeling</a:t>
                      </a:r>
                    </a:p>
                    <a:p>
                      <a:r>
                        <a:rPr lang="cs-CZ" dirty="0" err="1" smtClean="0"/>
                        <a:t>Longterm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studies</a:t>
                      </a:r>
                      <a:endParaRPr lang="cs-CZ" baseline="0" dirty="0" smtClean="0"/>
                    </a:p>
                    <a:p>
                      <a:r>
                        <a:rPr lang="cs-CZ" baseline="0" dirty="0" err="1" smtClean="0"/>
                        <a:t>Economerty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There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is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some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correalition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between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the</a:t>
                      </a:r>
                      <a:r>
                        <a:rPr lang="cs-CZ" baseline="0" dirty="0" smtClean="0"/>
                        <a:t> cause and </a:t>
                      </a:r>
                      <a:r>
                        <a:rPr lang="cs-CZ" baseline="0" dirty="0" err="1" smtClean="0"/>
                        <a:t>effect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or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variables</a:t>
                      </a:r>
                      <a:r>
                        <a:rPr lang="cs-CZ" baseline="0" dirty="0" smtClean="0"/>
                        <a:t>. </a:t>
                      </a:r>
                    </a:p>
                    <a:p>
                      <a:r>
                        <a:rPr lang="cs-CZ" baseline="0" dirty="0" err="1" smtClean="0"/>
                        <a:t>We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search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for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the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causes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of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the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efect</a:t>
                      </a:r>
                      <a:r>
                        <a:rPr lang="cs-CZ" baseline="0" dirty="0" smtClean="0"/>
                        <a:t>.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091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Theory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based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Theory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of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change</a:t>
                      </a:r>
                      <a:r>
                        <a:rPr lang="cs-CZ" baseline="0" dirty="0" smtClean="0"/>
                        <a:t>, </a:t>
                      </a:r>
                    </a:p>
                    <a:p>
                      <a:r>
                        <a:rPr lang="cs-CZ" baseline="0" dirty="0" err="1" smtClean="0"/>
                        <a:t>process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tracking</a:t>
                      </a:r>
                      <a:endParaRPr lang="cs-CZ" baseline="0" dirty="0" smtClean="0"/>
                    </a:p>
                    <a:p>
                      <a:r>
                        <a:rPr lang="cs-CZ" baseline="0" dirty="0" err="1" smtClean="0"/>
                        <a:t>Inputs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analyssis</a:t>
                      </a:r>
                      <a:endParaRPr lang="cs-CZ" baseline="0" dirty="0" smtClean="0"/>
                    </a:p>
                    <a:p>
                      <a:r>
                        <a:rPr lang="cs-CZ" baseline="0" dirty="0" err="1" smtClean="0"/>
                        <a:t>Impact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analysis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There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is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chain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of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factors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that</a:t>
                      </a:r>
                      <a:r>
                        <a:rPr lang="cs-CZ" baseline="0" dirty="0" smtClean="0"/>
                        <a:t> cause on </a:t>
                      </a:r>
                      <a:r>
                        <a:rPr lang="cs-CZ" baseline="0" dirty="0" err="1" smtClean="0"/>
                        <a:t>the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effect</a:t>
                      </a:r>
                      <a:r>
                        <a:rPr lang="cs-CZ" baseline="0" dirty="0" smtClean="0"/>
                        <a:t>.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4707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cs-CZ" dirty="0" smtClean="0"/>
                        <a:t>Case study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Etnographical</a:t>
                      </a:r>
                      <a:r>
                        <a:rPr lang="cs-CZ" baseline="0" dirty="0" smtClean="0"/>
                        <a:t> </a:t>
                      </a:r>
                    </a:p>
                    <a:p>
                      <a:r>
                        <a:rPr lang="cs-CZ" baseline="0" dirty="0" err="1" smtClean="0"/>
                        <a:t>Grounded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theory</a:t>
                      </a:r>
                      <a:endParaRPr lang="cs-CZ" baseline="0" dirty="0" smtClean="0"/>
                    </a:p>
                    <a:p>
                      <a:r>
                        <a:rPr lang="cs-CZ" baseline="0" dirty="0" err="1" smtClean="0"/>
                        <a:t>Simulation</a:t>
                      </a:r>
                      <a:r>
                        <a:rPr lang="cs-CZ" baseline="0" dirty="0" smtClean="0"/>
                        <a:t> and network </a:t>
                      </a:r>
                      <a:r>
                        <a:rPr lang="cs-CZ" baseline="0" dirty="0" err="1" smtClean="0"/>
                        <a:t>analysis</a:t>
                      </a:r>
                      <a:endParaRPr lang="cs-CZ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Multiple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causality</a:t>
                      </a:r>
                      <a:r>
                        <a:rPr lang="cs-CZ" dirty="0" smtClean="0"/>
                        <a:t>. </a:t>
                      </a:r>
                      <a:r>
                        <a:rPr lang="cs-CZ" dirty="0" err="1" smtClean="0"/>
                        <a:t>Comparisson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the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causes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between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the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cases</a:t>
                      </a:r>
                      <a:r>
                        <a:rPr lang="cs-CZ" baseline="0" dirty="0" smtClean="0"/>
                        <a:t>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9700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Participatory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Participatory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assesment</a:t>
                      </a:r>
                      <a:r>
                        <a:rPr lang="cs-CZ" baseline="0" dirty="0" smtClean="0"/>
                        <a:t>, </a:t>
                      </a:r>
                      <a:r>
                        <a:rPr lang="cs-CZ" baseline="0" dirty="0" err="1" smtClean="0"/>
                        <a:t>learning</a:t>
                      </a:r>
                      <a:r>
                        <a:rPr lang="cs-CZ" baseline="0" dirty="0" smtClean="0"/>
                        <a:t> by </a:t>
                      </a:r>
                      <a:r>
                        <a:rPr lang="cs-CZ" baseline="0" dirty="0" err="1" smtClean="0"/>
                        <a:t>doing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Effect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is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confirmed</a:t>
                      </a:r>
                      <a:r>
                        <a:rPr lang="cs-CZ" baseline="0" dirty="0" smtClean="0"/>
                        <a:t> by </a:t>
                      </a:r>
                      <a:r>
                        <a:rPr lang="cs-CZ" baseline="0" dirty="0" err="1" smtClean="0"/>
                        <a:t>the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participants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acceptance</a:t>
                      </a:r>
                      <a:r>
                        <a:rPr lang="cs-CZ" baseline="0" dirty="0" smtClean="0"/>
                        <a:t>.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4872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75637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ROMA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R – RAPID (</a:t>
            </a:r>
            <a:r>
              <a:rPr lang="cs-CZ" dirty="0" err="1" smtClean="0"/>
              <a:t>research</a:t>
            </a:r>
            <a:r>
              <a:rPr lang="cs-CZ" dirty="0" smtClean="0"/>
              <a:t> and </a:t>
            </a:r>
            <a:r>
              <a:rPr lang="cs-CZ" dirty="0" err="1" smtClean="0"/>
              <a:t>policy</a:t>
            </a:r>
            <a:r>
              <a:rPr lang="cs-CZ" dirty="0" smtClean="0"/>
              <a:t> in </a:t>
            </a:r>
            <a:r>
              <a:rPr lang="cs-CZ" dirty="0" err="1" smtClean="0"/>
              <a:t>Development</a:t>
            </a:r>
            <a:r>
              <a:rPr lang="cs-CZ" dirty="0" smtClean="0"/>
              <a:t> </a:t>
            </a:r>
            <a:r>
              <a:rPr lang="cs-CZ" dirty="0" err="1" smtClean="0"/>
              <a:t>programme</a:t>
            </a:r>
            <a:r>
              <a:rPr lang="cs-CZ" dirty="0" smtClean="0"/>
              <a:t>)</a:t>
            </a:r>
          </a:p>
          <a:p>
            <a:pPr lvl="2"/>
            <a:r>
              <a:rPr lang="en-US" dirty="0" smtClean="0"/>
              <a:t>is</a:t>
            </a:r>
            <a:r>
              <a:rPr lang="cs-CZ" dirty="0" smtClean="0"/>
              <a:t> </a:t>
            </a:r>
            <a:r>
              <a:rPr lang="en-US" dirty="0" smtClean="0"/>
              <a:t>one of many teams at the Overseas Development Institute</a:t>
            </a:r>
            <a:r>
              <a:rPr lang="cs-CZ" dirty="0" smtClean="0"/>
              <a:t> (i</a:t>
            </a:r>
            <a:r>
              <a:rPr lang="en-US" dirty="0" err="1" smtClean="0"/>
              <a:t>ndependent</a:t>
            </a:r>
            <a:r>
              <a:rPr lang="en-US" dirty="0"/>
              <a:t>, global think tank, working for a sustainable and peaceful world in which every person </a:t>
            </a:r>
            <a:r>
              <a:rPr lang="en-US" dirty="0" smtClean="0"/>
              <a:t>thrives</a:t>
            </a:r>
            <a:r>
              <a:rPr lang="cs-CZ" dirty="0"/>
              <a:t>)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O – </a:t>
            </a:r>
            <a:r>
              <a:rPr lang="cs-CZ" dirty="0" err="1" smtClean="0"/>
              <a:t>outcome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M – </a:t>
            </a:r>
            <a:r>
              <a:rPr lang="cs-CZ" dirty="0" err="1" smtClean="0"/>
              <a:t>mapping</a:t>
            </a:r>
            <a:endParaRPr lang="cs-CZ" dirty="0" smtClean="0"/>
          </a:p>
          <a:p>
            <a:pPr lvl="2"/>
            <a:r>
              <a:rPr lang="en-US" dirty="0" smtClean="0"/>
              <a:t>O</a:t>
            </a:r>
            <a:r>
              <a:rPr lang="cs-CZ" dirty="0" err="1" smtClean="0"/>
              <a:t>utcome</a:t>
            </a:r>
            <a:r>
              <a:rPr lang="cs-CZ" dirty="0" smtClean="0"/>
              <a:t> </a:t>
            </a:r>
            <a:r>
              <a:rPr lang="en-US" dirty="0" smtClean="0"/>
              <a:t>M</a:t>
            </a:r>
            <a:r>
              <a:rPr lang="cs-CZ" dirty="0" err="1" smtClean="0"/>
              <a:t>aping</a:t>
            </a:r>
            <a:r>
              <a:rPr lang="en-US" dirty="0" smtClean="0"/>
              <a:t> was developed by the International</a:t>
            </a:r>
            <a:r>
              <a:rPr lang="cs-CZ" dirty="0" smtClean="0"/>
              <a:t> </a:t>
            </a:r>
            <a:r>
              <a:rPr lang="en-US" dirty="0" smtClean="0"/>
              <a:t>Development Research Centre (IDRC) as a way</a:t>
            </a:r>
            <a:r>
              <a:rPr lang="cs-CZ" dirty="0" smtClean="0"/>
              <a:t> </a:t>
            </a:r>
            <a:r>
              <a:rPr lang="en-US" dirty="0" smtClean="0"/>
              <a:t>of planning international development work</a:t>
            </a:r>
            <a:r>
              <a:rPr lang="cs-CZ" dirty="0" smtClean="0"/>
              <a:t> </a:t>
            </a:r>
            <a:r>
              <a:rPr lang="en-US" dirty="0" smtClean="0"/>
              <a:t>and </a:t>
            </a:r>
            <a:r>
              <a:rPr lang="en-US" b="1" dirty="0" smtClean="0"/>
              <a:t>measuring its results</a:t>
            </a:r>
            <a:r>
              <a:rPr lang="en-US" dirty="0" smtClean="0"/>
              <a:t>.</a:t>
            </a:r>
            <a:endParaRPr lang="cs-CZ" dirty="0"/>
          </a:p>
          <a:p>
            <a:pPr lvl="2"/>
            <a:r>
              <a:rPr lang="en-US" dirty="0" smtClean="0"/>
              <a:t>The focus is on </a:t>
            </a:r>
            <a:r>
              <a:rPr lang="en-US" b="1" dirty="0" smtClean="0"/>
              <a:t>changes in </a:t>
            </a:r>
            <a:r>
              <a:rPr lang="en-GB" b="1" dirty="0" smtClean="0"/>
              <a:t>behaviour</a:t>
            </a:r>
            <a:r>
              <a:rPr lang="en-US" b="1" dirty="0" smtClean="0"/>
              <a:t>,</a:t>
            </a:r>
            <a:r>
              <a:rPr lang="cs-CZ" b="1" dirty="0" smtClean="0"/>
              <a:t> </a:t>
            </a:r>
            <a:r>
              <a:rPr lang="en-US" b="1" dirty="0" smtClean="0"/>
              <a:t>relationships, actions and activities </a:t>
            </a:r>
            <a:r>
              <a:rPr lang="en-US" dirty="0" smtClean="0"/>
              <a:t>in the people,</a:t>
            </a:r>
            <a:r>
              <a:rPr lang="cs-CZ" dirty="0" smtClean="0"/>
              <a:t> </a:t>
            </a:r>
            <a:r>
              <a:rPr lang="en-US" dirty="0" smtClean="0"/>
              <a:t>groups and organizations it works with directly.</a:t>
            </a:r>
            <a:endParaRPr lang="cs-CZ" dirty="0" smtClean="0"/>
          </a:p>
          <a:p>
            <a:pPr lvl="2"/>
            <a:r>
              <a:rPr lang="en-US" dirty="0" smtClean="0"/>
              <a:t>set of tools or guidance</a:t>
            </a:r>
            <a:r>
              <a:rPr lang="cs-CZ" dirty="0" smtClean="0"/>
              <a:t> </a:t>
            </a:r>
            <a:r>
              <a:rPr lang="en-US" dirty="0" smtClean="0"/>
              <a:t>that steers project or </a:t>
            </a:r>
            <a:r>
              <a:rPr lang="en-US" dirty="0" err="1" smtClean="0"/>
              <a:t>programme</a:t>
            </a:r>
            <a:r>
              <a:rPr lang="en-US" dirty="0" smtClean="0"/>
              <a:t> teams through an</a:t>
            </a:r>
            <a:r>
              <a:rPr lang="cs-CZ" dirty="0" smtClean="0"/>
              <a:t> </a:t>
            </a:r>
            <a:r>
              <a:rPr lang="en-US" b="1" dirty="0" smtClean="0"/>
              <a:t>iterative process </a:t>
            </a:r>
            <a:r>
              <a:rPr lang="en-US" dirty="0" smtClean="0"/>
              <a:t>to identify their desired change and</a:t>
            </a:r>
            <a:r>
              <a:rPr lang="cs-CZ" dirty="0" smtClean="0"/>
              <a:t> </a:t>
            </a:r>
            <a:r>
              <a:rPr lang="en-US" dirty="0" smtClean="0"/>
              <a:t>to </a:t>
            </a:r>
            <a:r>
              <a:rPr lang="en-US" b="1" dirty="0" smtClean="0"/>
              <a:t>work collaboratively </a:t>
            </a:r>
            <a:r>
              <a:rPr lang="en-US" dirty="0" smtClean="0"/>
              <a:t>to bring it about.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A – </a:t>
            </a:r>
            <a:r>
              <a:rPr lang="cs-CZ" dirty="0" err="1" smtClean="0"/>
              <a:t>approach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65428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Rationale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Why</a:t>
            </a:r>
            <a:r>
              <a:rPr lang="cs-CZ" dirty="0" smtClean="0"/>
              <a:t> ROMA?</a:t>
            </a:r>
          </a:p>
          <a:p>
            <a:pPr marL="0" indent="0">
              <a:buNone/>
            </a:pPr>
            <a:r>
              <a:rPr lang="en-US" dirty="0" smtClean="0"/>
              <a:t>once equipped with </a:t>
            </a:r>
            <a:r>
              <a:rPr lang="cs-CZ" dirty="0" smtClean="0"/>
              <a:t>:</a:t>
            </a:r>
          </a:p>
          <a:p>
            <a:r>
              <a:rPr lang="cs-CZ" dirty="0" smtClean="0"/>
              <a:t>  </a:t>
            </a:r>
            <a:r>
              <a:rPr lang="en-US" dirty="0" smtClean="0"/>
              <a:t>a set of simple steps</a:t>
            </a:r>
            <a:r>
              <a:rPr lang="cs-CZ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formulate and implement a plan, </a:t>
            </a:r>
            <a:endParaRPr lang="cs-CZ" dirty="0" smtClean="0"/>
          </a:p>
          <a:p>
            <a:r>
              <a:rPr lang="cs-CZ" dirty="0" smtClean="0"/>
              <a:t>  </a:t>
            </a:r>
            <a:r>
              <a:rPr lang="en-US" dirty="0" smtClean="0"/>
              <a:t>sufficient</a:t>
            </a:r>
            <a:r>
              <a:rPr lang="cs-CZ" dirty="0" smtClean="0"/>
              <a:t> </a:t>
            </a:r>
            <a:r>
              <a:rPr lang="en-US" dirty="0" smtClean="0"/>
              <a:t>skills </a:t>
            </a:r>
            <a:r>
              <a:rPr lang="en-US" dirty="0"/>
              <a:t>and appropriate </a:t>
            </a:r>
            <a:r>
              <a:rPr lang="en-US" dirty="0" smtClean="0"/>
              <a:t>tools</a:t>
            </a:r>
            <a:r>
              <a:rPr lang="cs-CZ" dirty="0"/>
              <a:t>.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For</a:t>
            </a:r>
            <a:r>
              <a:rPr lang="cs-CZ" dirty="0" smtClean="0"/>
              <a:t> these </a:t>
            </a:r>
            <a:r>
              <a:rPr lang="en-US" dirty="0" smtClean="0"/>
              <a:t>seeking to</a:t>
            </a:r>
            <a:r>
              <a:rPr lang="cs-CZ" dirty="0" smtClean="0"/>
              <a:t>:</a:t>
            </a:r>
          </a:p>
          <a:p>
            <a:r>
              <a:rPr lang="en-US" dirty="0" smtClean="0"/>
              <a:t>effect </a:t>
            </a:r>
            <a:r>
              <a:rPr lang="en-US" dirty="0"/>
              <a:t>change could </a:t>
            </a:r>
            <a:r>
              <a:rPr lang="en-US" dirty="0" smtClean="0"/>
              <a:t>navigate</a:t>
            </a:r>
            <a:r>
              <a:rPr lang="cs-CZ" dirty="0" smtClean="0"/>
              <a:t> in</a:t>
            </a:r>
            <a:r>
              <a:rPr lang="en-US" dirty="0" smtClean="0"/>
              <a:t> </a:t>
            </a:r>
            <a:r>
              <a:rPr lang="en-US" dirty="0"/>
              <a:t>complex environment and </a:t>
            </a:r>
            <a:endParaRPr lang="cs-CZ" dirty="0" smtClean="0"/>
          </a:p>
          <a:p>
            <a:r>
              <a:rPr lang="en-US" dirty="0" smtClean="0"/>
              <a:t>improve the</a:t>
            </a:r>
            <a:r>
              <a:rPr lang="cs-CZ" dirty="0" smtClean="0"/>
              <a:t> </a:t>
            </a:r>
            <a:r>
              <a:rPr lang="en-US" dirty="0" smtClean="0"/>
              <a:t>likelihood </a:t>
            </a:r>
            <a:r>
              <a:rPr lang="en-US" dirty="0"/>
              <a:t>of their evidence being listened to </a:t>
            </a:r>
            <a:r>
              <a:rPr lang="en-US" dirty="0" smtClean="0"/>
              <a:t>and</a:t>
            </a:r>
            <a:r>
              <a:rPr lang="cs-CZ" dirty="0" smtClean="0"/>
              <a:t> </a:t>
            </a:r>
            <a:r>
              <a:rPr lang="en-US" dirty="0" smtClean="0"/>
              <a:t>incorporated </a:t>
            </a:r>
            <a:r>
              <a:rPr lang="en-US" dirty="0"/>
              <a:t>into policy and </a:t>
            </a:r>
            <a:r>
              <a:rPr lang="en-US" dirty="0" smtClean="0"/>
              <a:t>practice</a:t>
            </a:r>
            <a:r>
              <a:rPr lang="cs-CZ" dirty="0" smtClean="0"/>
              <a:t>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165588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416</Words>
  <Application>Microsoft Office PowerPoint</Application>
  <PresentationFormat>Custom</PresentationFormat>
  <Paragraphs>75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Motiv Office</vt:lpstr>
      <vt:lpstr>Evaluation and ROMA methodology</vt:lpstr>
      <vt:lpstr>Why we need it?</vt:lpstr>
      <vt:lpstr>What to evaluate?</vt:lpstr>
      <vt:lpstr>Exercise </vt:lpstr>
      <vt:lpstr>Types of evaluation</vt:lpstr>
      <vt:lpstr>What type of evaluation would you use for your networks´activities? Why?</vt:lpstr>
      <vt:lpstr>How to evaluate – design and methods</vt:lpstr>
      <vt:lpstr>What is ROMA</vt:lpstr>
      <vt:lpstr>Rationale</vt:lpstr>
      <vt:lpstr>ROMA Approach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</dc:title>
  <dc:creator>Uživatel systému Windows</dc:creator>
  <cp:lastModifiedBy>USER</cp:lastModifiedBy>
  <cp:revision>18</cp:revision>
  <dcterms:created xsi:type="dcterms:W3CDTF">2018-08-16T11:03:07Z</dcterms:created>
  <dcterms:modified xsi:type="dcterms:W3CDTF">2018-08-24T15:04:05Z</dcterms:modified>
</cp:coreProperties>
</file>