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4" r:id="rId1"/>
  </p:sldMasterIdLst>
  <p:sldIdLst>
    <p:sldId id="256" r:id="rId2"/>
    <p:sldId id="348" r:id="rId3"/>
    <p:sldId id="370" r:id="rId4"/>
    <p:sldId id="351" r:id="rId5"/>
    <p:sldId id="343" r:id="rId6"/>
    <p:sldId id="352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3" r:id="rId15"/>
    <p:sldId id="361" r:id="rId16"/>
    <p:sldId id="362" r:id="rId17"/>
    <p:sldId id="364" r:id="rId18"/>
    <p:sldId id="365" r:id="rId19"/>
    <p:sldId id="366" r:id="rId20"/>
    <p:sldId id="367" r:id="rId21"/>
    <p:sldId id="368" r:id="rId22"/>
    <p:sldId id="369" r:id="rId23"/>
    <p:sldId id="371" r:id="rId24"/>
    <p:sldId id="372" r:id="rId25"/>
    <p:sldId id="373" r:id="rId26"/>
    <p:sldId id="374" r:id="rId27"/>
    <p:sldId id="375" r:id="rId28"/>
    <p:sldId id="378" r:id="rId29"/>
    <p:sldId id="379" r:id="rId30"/>
    <p:sldId id="376" r:id="rId31"/>
    <p:sldId id="380" r:id="rId32"/>
    <p:sldId id="381" r:id="rId33"/>
    <p:sldId id="382" r:id="rId34"/>
    <p:sldId id="377" r:id="rId35"/>
    <p:sldId id="383" r:id="rId36"/>
    <p:sldId id="384" r:id="rId37"/>
    <p:sldId id="385" r:id="rId38"/>
    <p:sldId id="388" r:id="rId39"/>
    <p:sldId id="387" r:id="rId40"/>
    <p:sldId id="386" r:id="rId41"/>
    <p:sldId id="389" r:id="rId42"/>
    <p:sldId id="390" r:id="rId43"/>
    <p:sldId id="391" r:id="rId44"/>
    <p:sldId id="392" r:id="rId45"/>
    <p:sldId id="393" r:id="rId46"/>
    <p:sldId id="394" r:id="rId47"/>
    <p:sldId id="395" r:id="rId48"/>
    <p:sldId id="337" r:id="rId4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nza" initials="H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000"/>
    <a:srgbClr val="7CA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7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716701-8856-4BB2-92F6-467E331387A7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1319CC19-C5CA-4E6A-9F7F-9CC286A5D31E}">
      <dgm:prSet phldrT="[Text]"/>
      <dgm:spPr>
        <a:solidFill>
          <a:srgbClr val="C00000"/>
        </a:solidFill>
      </dgm:spPr>
      <dgm:t>
        <a:bodyPr/>
        <a:lstStyle/>
        <a:p>
          <a:r>
            <a:rPr lang="hy-AM" dirty="0" smtClean="0">
              <a:solidFill>
                <a:schemeClr val="bg1"/>
              </a:solidFill>
              <a:latin typeface="Sylfaen" panose="010A0502050306030303" pitchFamily="18" charset="0"/>
            </a:rPr>
            <a:t>Բարձր ազդեցություն և դիմացկուն կոալիցիա</a:t>
          </a:r>
          <a:endParaRPr lang="en-US" dirty="0" smtClean="0">
            <a:solidFill>
              <a:schemeClr val="bg1"/>
            </a:solidFill>
            <a:latin typeface="Sylfaen" panose="010A0502050306030303" pitchFamily="18" charset="0"/>
          </a:endParaRPr>
        </a:p>
        <a:p>
          <a:endParaRPr lang="cs-CZ" dirty="0">
            <a:solidFill>
              <a:schemeClr val="bg1"/>
            </a:solidFill>
          </a:endParaRPr>
        </a:p>
      </dgm:t>
    </dgm:pt>
    <dgm:pt modelId="{C0EC5CD3-B624-4490-8E0E-4C781915536A}" type="parTrans" cxnId="{641AF021-6F61-4356-9268-0912A1E894FB}">
      <dgm:prSet/>
      <dgm:spPr/>
      <dgm:t>
        <a:bodyPr/>
        <a:lstStyle/>
        <a:p>
          <a:endParaRPr lang="cs-CZ"/>
        </a:p>
      </dgm:t>
    </dgm:pt>
    <dgm:pt modelId="{FE87AC6D-626D-492B-AA2B-EE10D3F6931A}" type="sibTrans" cxnId="{641AF021-6F61-4356-9268-0912A1E894FB}">
      <dgm:prSet/>
      <dgm:spPr/>
      <dgm:t>
        <a:bodyPr/>
        <a:lstStyle/>
        <a:p>
          <a:endParaRPr lang="cs-CZ"/>
        </a:p>
      </dgm:t>
    </dgm:pt>
    <dgm:pt modelId="{BBB50372-A56F-4C2C-8A2E-4D92188A242B}">
      <dgm:prSet phldrT="[Text]" custT="1"/>
      <dgm:spPr/>
      <dgm:t>
        <a:bodyPr/>
        <a:lstStyle/>
        <a:p>
          <a:r>
            <a:rPr lang="hy-AM" sz="1200" dirty="0" smtClean="0">
              <a:latin typeface="Sylfaen" panose="010A0502050306030303" pitchFamily="18" charset="0"/>
            </a:rPr>
            <a:t>Հարաբերությունների </a:t>
          </a:r>
          <a:r>
            <a:rPr lang="hy-AM" sz="1400" dirty="0" smtClean="0">
              <a:latin typeface="Sylfaen" panose="010A0502050306030303" pitchFamily="18" charset="0"/>
            </a:rPr>
            <a:t>Կառավարում </a:t>
          </a:r>
          <a:endParaRPr lang="cs-CZ" sz="1400" dirty="0">
            <a:latin typeface="Sylfaen" panose="010A0502050306030303" pitchFamily="18" charset="0"/>
          </a:endParaRPr>
        </a:p>
      </dgm:t>
    </dgm:pt>
    <dgm:pt modelId="{9C3533AF-C82F-4DC6-81CB-AE874A815628}" type="parTrans" cxnId="{7DEC7737-9E4C-481E-AA77-D161AC318730}">
      <dgm:prSet/>
      <dgm:spPr/>
      <dgm:t>
        <a:bodyPr/>
        <a:lstStyle/>
        <a:p>
          <a:endParaRPr lang="cs-CZ"/>
        </a:p>
      </dgm:t>
    </dgm:pt>
    <dgm:pt modelId="{F10673D0-C5BB-4E8D-8150-1B07289B385A}" type="sibTrans" cxnId="{7DEC7737-9E4C-481E-AA77-D161AC318730}">
      <dgm:prSet/>
      <dgm:spPr/>
      <dgm:t>
        <a:bodyPr/>
        <a:lstStyle/>
        <a:p>
          <a:endParaRPr lang="cs-CZ"/>
        </a:p>
      </dgm:t>
    </dgm:pt>
    <dgm:pt modelId="{1A49B78E-88B5-4343-A9F2-A8CA559B8353}">
      <dgm:prSet phldrT="[Text]" custT="1"/>
      <dgm:spPr/>
      <dgm:t>
        <a:bodyPr/>
        <a:lstStyle/>
        <a:p>
          <a:r>
            <a:rPr lang="hy-AM" sz="1400" dirty="0" smtClean="0">
              <a:latin typeface="Sylfaen" panose="010A0502050306030303" pitchFamily="18" charset="0"/>
            </a:rPr>
            <a:t>Կայունություն</a:t>
          </a:r>
          <a:endParaRPr lang="cs-CZ" sz="1400" dirty="0">
            <a:latin typeface="Sylfaen" panose="010A0502050306030303" pitchFamily="18" charset="0"/>
          </a:endParaRPr>
        </a:p>
      </dgm:t>
    </dgm:pt>
    <dgm:pt modelId="{5481DB11-7FFA-4A24-8D24-C20F931B34F8}" type="parTrans" cxnId="{A8D2211C-29C9-4C1F-8269-40B6ED2BF288}">
      <dgm:prSet/>
      <dgm:spPr/>
      <dgm:t>
        <a:bodyPr/>
        <a:lstStyle/>
        <a:p>
          <a:endParaRPr lang="cs-CZ"/>
        </a:p>
      </dgm:t>
    </dgm:pt>
    <dgm:pt modelId="{1582F4CF-4DA7-448A-9B24-F7CB86B7CCA6}" type="sibTrans" cxnId="{A8D2211C-29C9-4C1F-8269-40B6ED2BF288}">
      <dgm:prSet/>
      <dgm:spPr/>
      <dgm:t>
        <a:bodyPr/>
        <a:lstStyle/>
        <a:p>
          <a:endParaRPr lang="cs-CZ"/>
        </a:p>
      </dgm:t>
    </dgm:pt>
    <dgm:pt modelId="{6A49EE0E-F25B-43A8-8084-F0A4FF6E6098}">
      <dgm:prSet phldrT="[Text]" custT="1"/>
      <dgm:spPr/>
      <dgm:t>
        <a:bodyPr/>
        <a:lstStyle/>
        <a:p>
          <a:r>
            <a:rPr lang="hy-AM" sz="1400" dirty="0" smtClean="0">
              <a:latin typeface="Sylfaen" panose="010A0502050306030303" pitchFamily="18" charset="0"/>
            </a:rPr>
            <a:t>Կառավարում</a:t>
          </a:r>
          <a:endParaRPr lang="cs-CZ" sz="1400" dirty="0">
            <a:latin typeface="Sylfaen" panose="010A0502050306030303" pitchFamily="18" charset="0"/>
          </a:endParaRPr>
        </a:p>
      </dgm:t>
    </dgm:pt>
    <dgm:pt modelId="{B85CC568-8192-4EFC-A006-5E75B8750770}" type="parTrans" cxnId="{4F3A69BC-8D2F-4AEB-A944-A1130AAF8A6E}">
      <dgm:prSet/>
      <dgm:spPr/>
      <dgm:t>
        <a:bodyPr/>
        <a:lstStyle/>
        <a:p>
          <a:endParaRPr lang="cs-CZ"/>
        </a:p>
      </dgm:t>
    </dgm:pt>
    <dgm:pt modelId="{C3F9B991-316F-442C-B66C-B1B560C58E72}" type="sibTrans" cxnId="{4F3A69BC-8D2F-4AEB-A944-A1130AAF8A6E}">
      <dgm:prSet/>
      <dgm:spPr/>
      <dgm:t>
        <a:bodyPr/>
        <a:lstStyle/>
        <a:p>
          <a:endParaRPr lang="cs-CZ"/>
        </a:p>
      </dgm:t>
    </dgm:pt>
    <dgm:pt modelId="{05F7E64E-B052-45A5-8D88-E7B8C0AADFD7}">
      <dgm:prSet phldrT="[Text]" custT="1"/>
      <dgm:spPr/>
      <dgm:t>
        <a:bodyPr/>
        <a:lstStyle/>
        <a:p>
          <a:r>
            <a:rPr lang="hy-AM" sz="1400" dirty="0" smtClean="0">
              <a:latin typeface="Sylfaen" panose="010A0502050306030303" pitchFamily="18" charset="0"/>
            </a:rPr>
            <a:t>Անդամություն</a:t>
          </a:r>
          <a:endParaRPr lang="cs-CZ" sz="1400" dirty="0">
            <a:latin typeface="Sylfaen" panose="010A0502050306030303" pitchFamily="18" charset="0"/>
          </a:endParaRPr>
        </a:p>
      </dgm:t>
    </dgm:pt>
    <dgm:pt modelId="{31D09B29-D33F-4D35-B777-E89512215759}" type="parTrans" cxnId="{71164D10-7540-45CC-BCCC-4A0C729B1916}">
      <dgm:prSet/>
      <dgm:spPr/>
      <dgm:t>
        <a:bodyPr/>
        <a:lstStyle/>
        <a:p>
          <a:endParaRPr lang="cs-CZ"/>
        </a:p>
      </dgm:t>
    </dgm:pt>
    <dgm:pt modelId="{AA62DED0-59E8-4F14-B849-26B6F3E2E009}" type="sibTrans" cxnId="{71164D10-7540-45CC-BCCC-4A0C729B1916}">
      <dgm:prSet/>
      <dgm:spPr/>
      <dgm:t>
        <a:bodyPr/>
        <a:lstStyle/>
        <a:p>
          <a:endParaRPr lang="cs-CZ"/>
        </a:p>
      </dgm:t>
    </dgm:pt>
    <dgm:pt modelId="{CE7AC409-B817-4506-8A8B-D87AAE249A1C}">
      <dgm:prSet phldrT="[Text]" custT="1"/>
      <dgm:spPr/>
      <dgm:t>
        <a:bodyPr/>
        <a:lstStyle/>
        <a:p>
          <a:r>
            <a:rPr lang="hy-AM" sz="1000" dirty="0" smtClean="0">
              <a:latin typeface="Sylfaen" panose="010A0502050306030303" pitchFamily="18" charset="0"/>
            </a:rPr>
            <a:t>Պատասխանատվության և </a:t>
          </a:r>
          <a:r>
            <a:rPr lang="hy-AM" sz="900" dirty="0" err="1" smtClean="0">
              <a:latin typeface="Sylfaen" panose="010A0502050306030303" pitchFamily="18" charset="0"/>
            </a:rPr>
            <a:t>լեգիտիմության</a:t>
          </a:r>
          <a:r>
            <a:rPr lang="hy-AM" sz="1000" dirty="0" smtClean="0">
              <a:latin typeface="Sylfaen" panose="010A0502050306030303" pitchFamily="18" charset="0"/>
            </a:rPr>
            <a:t> կառավարում</a:t>
          </a:r>
          <a:endParaRPr lang="en-US" sz="1000" dirty="0" smtClean="0">
            <a:latin typeface="Sylfaen" panose="010A0502050306030303" pitchFamily="18" charset="0"/>
          </a:endParaRPr>
        </a:p>
        <a:p>
          <a:endParaRPr lang="cs-CZ" sz="1500" dirty="0"/>
        </a:p>
      </dgm:t>
    </dgm:pt>
    <dgm:pt modelId="{9F736FA0-840A-43CF-900A-8F60BEB89B44}" type="parTrans" cxnId="{BE17D7B8-517A-4558-8E97-7C80E37E3B0B}">
      <dgm:prSet/>
      <dgm:spPr/>
      <dgm:t>
        <a:bodyPr/>
        <a:lstStyle/>
        <a:p>
          <a:endParaRPr lang="cs-CZ"/>
        </a:p>
      </dgm:t>
    </dgm:pt>
    <dgm:pt modelId="{2B0BB559-B2F8-415D-8E5A-6DD6B3439EDE}" type="sibTrans" cxnId="{BE17D7B8-517A-4558-8E97-7C80E37E3B0B}">
      <dgm:prSet/>
      <dgm:spPr/>
      <dgm:t>
        <a:bodyPr/>
        <a:lstStyle/>
        <a:p>
          <a:endParaRPr lang="cs-CZ"/>
        </a:p>
      </dgm:t>
    </dgm:pt>
    <dgm:pt modelId="{64C4FB09-C00F-4426-AE35-0F99B488B804}">
      <dgm:prSet phldrT="[Text]" custT="1"/>
      <dgm:spPr/>
      <dgm:t>
        <a:bodyPr/>
        <a:lstStyle/>
        <a:p>
          <a:r>
            <a:rPr lang="hy-AM" sz="1200" dirty="0" smtClean="0">
              <a:latin typeface="Sylfaen" panose="010A0502050306030303" pitchFamily="18" charset="0"/>
            </a:rPr>
            <a:t>Ցանցի նախագծում</a:t>
          </a:r>
          <a:endParaRPr lang="cs-CZ" sz="1200" dirty="0">
            <a:latin typeface="Sylfaen" panose="010A0502050306030303" pitchFamily="18" charset="0"/>
          </a:endParaRPr>
        </a:p>
      </dgm:t>
    </dgm:pt>
    <dgm:pt modelId="{E7F8D937-6A6C-4C20-9AD4-4E3636B0EE59}" type="parTrans" cxnId="{58B34F74-3E7E-4DBC-BF81-C896F094D84F}">
      <dgm:prSet/>
      <dgm:spPr/>
      <dgm:t>
        <a:bodyPr/>
        <a:lstStyle/>
        <a:p>
          <a:endParaRPr lang="cs-CZ"/>
        </a:p>
      </dgm:t>
    </dgm:pt>
    <dgm:pt modelId="{26D55558-6562-4B87-9793-C994A0209567}" type="sibTrans" cxnId="{58B34F74-3E7E-4DBC-BF81-C896F094D84F}">
      <dgm:prSet/>
      <dgm:spPr/>
      <dgm:t>
        <a:bodyPr/>
        <a:lstStyle/>
        <a:p>
          <a:endParaRPr lang="cs-CZ"/>
        </a:p>
      </dgm:t>
    </dgm:pt>
    <dgm:pt modelId="{65DACA6F-275D-4211-99EC-EB71637A75AF}">
      <dgm:prSet phldrT="[Text]" custT="1"/>
      <dgm:spPr/>
      <dgm:t>
        <a:bodyPr/>
        <a:lstStyle/>
        <a:p>
          <a:r>
            <a:rPr lang="hy-AM" sz="1200" dirty="0" smtClean="0">
              <a:latin typeface="Sylfaen" panose="010A0502050306030303" pitchFamily="18" charset="0"/>
            </a:rPr>
            <a:t>Քարտուղարություն</a:t>
          </a:r>
          <a:endParaRPr lang="cs-CZ" sz="1200" dirty="0">
            <a:latin typeface="Sylfaen" panose="010A0502050306030303" pitchFamily="18" charset="0"/>
          </a:endParaRPr>
        </a:p>
      </dgm:t>
    </dgm:pt>
    <dgm:pt modelId="{4E794EEB-B327-421A-81D7-7C451E6D743E}" type="parTrans" cxnId="{57EE374F-E88D-4545-824F-4116B229A4DC}">
      <dgm:prSet/>
      <dgm:spPr/>
      <dgm:t>
        <a:bodyPr/>
        <a:lstStyle/>
        <a:p>
          <a:endParaRPr lang="cs-CZ"/>
        </a:p>
      </dgm:t>
    </dgm:pt>
    <dgm:pt modelId="{42EA6261-D664-4AF7-AD11-6C497A3828E6}" type="sibTrans" cxnId="{57EE374F-E88D-4545-824F-4116B229A4DC}">
      <dgm:prSet/>
      <dgm:spPr/>
      <dgm:t>
        <a:bodyPr/>
        <a:lstStyle/>
        <a:p>
          <a:endParaRPr lang="cs-CZ"/>
        </a:p>
      </dgm:t>
    </dgm:pt>
    <dgm:pt modelId="{143404A1-2E48-4AF0-A649-92FD8772A27B}" type="pres">
      <dgm:prSet presAssocID="{5B716701-8856-4BB2-92F6-467E331387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769EED4-CDF6-40F9-8270-24AB36F605EF}" type="pres">
      <dgm:prSet presAssocID="{1319CC19-C5CA-4E6A-9F7F-9CC286A5D31E}" presName="centerShape" presStyleLbl="node0" presStyleIdx="0" presStyleCnt="1"/>
      <dgm:spPr/>
      <dgm:t>
        <a:bodyPr/>
        <a:lstStyle/>
        <a:p>
          <a:endParaRPr lang="cs-CZ"/>
        </a:p>
      </dgm:t>
    </dgm:pt>
    <dgm:pt modelId="{9FD91C45-CE47-4281-B765-F0EB8ED69B9C}" type="pres">
      <dgm:prSet presAssocID="{9C3533AF-C82F-4DC6-81CB-AE874A815628}" presName="parTrans" presStyleLbl="sibTrans2D1" presStyleIdx="0" presStyleCnt="7"/>
      <dgm:spPr/>
      <dgm:t>
        <a:bodyPr/>
        <a:lstStyle/>
        <a:p>
          <a:endParaRPr lang="cs-CZ"/>
        </a:p>
      </dgm:t>
    </dgm:pt>
    <dgm:pt modelId="{08EED4D7-6C45-44CC-AE06-4A3AE5B49224}" type="pres">
      <dgm:prSet presAssocID="{9C3533AF-C82F-4DC6-81CB-AE874A815628}" presName="connectorText" presStyleLbl="sibTrans2D1" presStyleIdx="0" presStyleCnt="7"/>
      <dgm:spPr/>
      <dgm:t>
        <a:bodyPr/>
        <a:lstStyle/>
        <a:p>
          <a:endParaRPr lang="cs-CZ"/>
        </a:p>
      </dgm:t>
    </dgm:pt>
    <dgm:pt modelId="{AEBD189E-855B-476D-9B00-713F06D094EF}" type="pres">
      <dgm:prSet presAssocID="{BBB50372-A56F-4C2C-8A2E-4D92188A242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2E283A-A214-44D5-A440-236990595464}" type="pres">
      <dgm:prSet presAssocID="{5481DB11-7FFA-4A24-8D24-C20F931B34F8}" presName="parTrans" presStyleLbl="sibTrans2D1" presStyleIdx="1" presStyleCnt="7"/>
      <dgm:spPr/>
      <dgm:t>
        <a:bodyPr/>
        <a:lstStyle/>
        <a:p>
          <a:endParaRPr lang="cs-CZ"/>
        </a:p>
      </dgm:t>
    </dgm:pt>
    <dgm:pt modelId="{B4D4D572-26CD-4FAF-8682-AF1B7E01F96A}" type="pres">
      <dgm:prSet presAssocID="{5481DB11-7FFA-4A24-8D24-C20F931B34F8}" presName="connectorText" presStyleLbl="sibTrans2D1" presStyleIdx="1" presStyleCnt="7"/>
      <dgm:spPr/>
      <dgm:t>
        <a:bodyPr/>
        <a:lstStyle/>
        <a:p>
          <a:endParaRPr lang="cs-CZ"/>
        </a:p>
      </dgm:t>
    </dgm:pt>
    <dgm:pt modelId="{FF1D6CA0-A7FB-4BF9-8063-5972654F818D}" type="pres">
      <dgm:prSet presAssocID="{1A49B78E-88B5-4343-A9F2-A8CA559B835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B22D590-2AE6-4D1E-8205-2A55DD1973A9}" type="pres">
      <dgm:prSet presAssocID="{B85CC568-8192-4EFC-A006-5E75B8750770}" presName="parTrans" presStyleLbl="sibTrans2D1" presStyleIdx="2" presStyleCnt="7"/>
      <dgm:spPr/>
      <dgm:t>
        <a:bodyPr/>
        <a:lstStyle/>
        <a:p>
          <a:endParaRPr lang="cs-CZ"/>
        </a:p>
      </dgm:t>
    </dgm:pt>
    <dgm:pt modelId="{5C9BC280-4CC3-4537-8753-125969AD72AA}" type="pres">
      <dgm:prSet presAssocID="{B85CC568-8192-4EFC-A006-5E75B8750770}" presName="connectorText" presStyleLbl="sibTrans2D1" presStyleIdx="2" presStyleCnt="7"/>
      <dgm:spPr/>
      <dgm:t>
        <a:bodyPr/>
        <a:lstStyle/>
        <a:p>
          <a:endParaRPr lang="cs-CZ"/>
        </a:p>
      </dgm:t>
    </dgm:pt>
    <dgm:pt modelId="{843DFC15-8E9B-4647-A4EC-76C43ED8D233}" type="pres">
      <dgm:prSet presAssocID="{6A49EE0E-F25B-43A8-8084-F0A4FF6E609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3A15E88-75E1-485A-8BBC-7677C986DC1E}" type="pres">
      <dgm:prSet presAssocID="{31D09B29-D33F-4D35-B777-E89512215759}" presName="parTrans" presStyleLbl="sibTrans2D1" presStyleIdx="3" presStyleCnt="7"/>
      <dgm:spPr/>
      <dgm:t>
        <a:bodyPr/>
        <a:lstStyle/>
        <a:p>
          <a:endParaRPr lang="cs-CZ"/>
        </a:p>
      </dgm:t>
    </dgm:pt>
    <dgm:pt modelId="{257E5C43-39A0-44A7-B2EF-FACB1CA459F6}" type="pres">
      <dgm:prSet presAssocID="{31D09B29-D33F-4D35-B777-E89512215759}" presName="connectorText" presStyleLbl="sibTrans2D1" presStyleIdx="3" presStyleCnt="7"/>
      <dgm:spPr/>
      <dgm:t>
        <a:bodyPr/>
        <a:lstStyle/>
        <a:p>
          <a:endParaRPr lang="cs-CZ"/>
        </a:p>
      </dgm:t>
    </dgm:pt>
    <dgm:pt modelId="{34012497-E3AB-4FBE-94A5-B05E417B7DBE}" type="pres">
      <dgm:prSet presAssocID="{05F7E64E-B052-45A5-8D88-E7B8C0AADFD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70458CC-E6E6-4759-8A4F-8EDF75180325}" type="pres">
      <dgm:prSet presAssocID="{9F736FA0-840A-43CF-900A-8F60BEB89B44}" presName="parTrans" presStyleLbl="sibTrans2D1" presStyleIdx="4" presStyleCnt="7"/>
      <dgm:spPr/>
      <dgm:t>
        <a:bodyPr/>
        <a:lstStyle/>
        <a:p>
          <a:endParaRPr lang="cs-CZ"/>
        </a:p>
      </dgm:t>
    </dgm:pt>
    <dgm:pt modelId="{D54AF258-2B0C-434D-B62B-24CB7A1343F9}" type="pres">
      <dgm:prSet presAssocID="{9F736FA0-840A-43CF-900A-8F60BEB89B44}" presName="connectorText" presStyleLbl="sibTrans2D1" presStyleIdx="4" presStyleCnt="7"/>
      <dgm:spPr/>
      <dgm:t>
        <a:bodyPr/>
        <a:lstStyle/>
        <a:p>
          <a:endParaRPr lang="cs-CZ"/>
        </a:p>
      </dgm:t>
    </dgm:pt>
    <dgm:pt modelId="{657AD49E-8724-4344-AB8E-93FB84FD0A44}" type="pres">
      <dgm:prSet presAssocID="{CE7AC409-B817-4506-8A8B-D87AAE249A1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CAF429C-64B5-4BC3-AE5F-43938A5C1AB3}" type="pres">
      <dgm:prSet presAssocID="{E7F8D937-6A6C-4C20-9AD4-4E3636B0EE59}" presName="parTrans" presStyleLbl="sibTrans2D1" presStyleIdx="5" presStyleCnt="7"/>
      <dgm:spPr/>
      <dgm:t>
        <a:bodyPr/>
        <a:lstStyle/>
        <a:p>
          <a:endParaRPr lang="cs-CZ"/>
        </a:p>
      </dgm:t>
    </dgm:pt>
    <dgm:pt modelId="{FBDE9CA4-8118-4EFD-A062-B363217290BD}" type="pres">
      <dgm:prSet presAssocID="{E7F8D937-6A6C-4C20-9AD4-4E3636B0EE59}" presName="connectorText" presStyleLbl="sibTrans2D1" presStyleIdx="5" presStyleCnt="7"/>
      <dgm:spPr/>
      <dgm:t>
        <a:bodyPr/>
        <a:lstStyle/>
        <a:p>
          <a:endParaRPr lang="cs-CZ"/>
        </a:p>
      </dgm:t>
    </dgm:pt>
    <dgm:pt modelId="{5F2A3FAE-A5DE-49A2-82C9-6E7AB1C8C1D5}" type="pres">
      <dgm:prSet presAssocID="{64C4FB09-C00F-4426-AE35-0F99B488B80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F44E902-23B3-470E-A9F2-0BFC095D5D5A}" type="pres">
      <dgm:prSet presAssocID="{4E794EEB-B327-421A-81D7-7C451E6D743E}" presName="parTrans" presStyleLbl="sibTrans2D1" presStyleIdx="6" presStyleCnt="7"/>
      <dgm:spPr/>
      <dgm:t>
        <a:bodyPr/>
        <a:lstStyle/>
        <a:p>
          <a:endParaRPr lang="cs-CZ"/>
        </a:p>
      </dgm:t>
    </dgm:pt>
    <dgm:pt modelId="{1F072A8E-061E-4412-A7B6-DAC6435AA764}" type="pres">
      <dgm:prSet presAssocID="{4E794EEB-B327-421A-81D7-7C451E6D743E}" presName="connectorText" presStyleLbl="sibTrans2D1" presStyleIdx="6" presStyleCnt="7"/>
      <dgm:spPr/>
      <dgm:t>
        <a:bodyPr/>
        <a:lstStyle/>
        <a:p>
          <a:endParaRPr lang="cs-CZ"/>
        </a:p>
      </dgm:t>
    </dgm:pt>
    <dgm:pt modelId="{5CE4CC8D-8A25-4292-8204-4A4E38E01E10}" type="pres">
      <dgm:prSet presAssocID="{65DACA6F-275D-4211-99EC-EB71637A75A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1164D10-7540-45CC-BCCC-4A0C729B1916}" srcId="{1319CC19-C5CA-4E6A-9F7F-9CC286A5D31E}" destId="{05F7E64E-B052-45A5-8D88-E7B8C0AADFD7}" srcOrd="3" destOrd="0" parTransId="{31D09B29-D33F-4D35-B777-E89512215759}" sibTransId="{AA62DED0-59E8-4F14-B849-26B6F3E2E009}"/>
    <dgm:cxn modelId="{09399A93-6D37-45A9-987C-613AC32AA7A5}" type="presOf" srcId="{64C4FB09-C00F-4426-AE35-0F99B488B804}" destId="{5F2A3FAE-A5DE-49A2-82C9-6E7AB1C8C1D5}" srcOrd="0" destOrd="0" presId="urn:microsoft.com/office/officeart/2005/8/layout/radial5"/>
    <dgm:cxn modelId="{5D105C7C-1DE5-4B9A-9DED-FFFF4671647C}" type="presOf" srcId="{1319CC19-C5CA-4E6A-9F7F-9CC286A5D31E}" destId="{C769EED4-CDF6-40F9-8270-24AB36F605EF}" srcOrd="0" destOrd="0" presId="urn:microsoft.com/office/officeart/2005/8/layout/radial5"/>
    <dgm:cxn modelId="{B05C3021-81DC-4A21-A509-D7D14EDDC525}" type="presOf" srcId="{B85CC568-8192-4EFC-A006-5E75B8750770}" destId="{5C9BC280-4CC3-4537-8753-125969AD72AA}" srcOrd="1" destOrd="0" presId="urn:microsoft.com/office/officeart/2005/8/layout/radial5"/>
    <dgm:cxn modelId="{DA0A5557-194B-414C-8C38-39127CF3AEC6}" type="presOf" srcId="{9C3533AF-C82F-4DC6-81CB-AE874A815628}" destId="{9FD91C45-CE47-4281-B765-F0EB8ED69B9C}" srcOrd="0" destOrd="0" presId="urn:microsoft.com/office/officeart/2005/8/layout/radial5"/>
    <dgm:cxn modelId="{4F3A69BC-8D2F-4AEB-A944-A1130AAF8A6E}" srcId="{1319CC19-C5CA-4E6A-9F7F-9CC286A5D31E}" destId="{6A49EE0E-F25B-43A8-8084-F0A4FF6E6098}" srcOrd="2" destOrd="0" parTransId="{B85CC568-8192-4EFC-A006-5E75B8750770}" sibTransId="{C3F9B991-316F-442C-B66C-B1B560C58E72}"/>
    <dgm:cxn modelId="{B736F16A-B305-4C58-862E-AB754FD2C462}" type="presOf" srcId="{4E794EEB-B327-421A-81D7-7C451E6D743E}" destId="{1F072A8E-061E-4412-A7B6-DAC6435AA764}" srcOrd="1" destOrd="0" presId="urn:microsoft.com/office/officeart/2005/8/layout/radial5"/>
    <dgm:cxn modelId="{CB3C6D8B-7595-4202-9239-072656AC1082}" type="presOf" srcId="{E7F8D937-6A6C-4C20-9AD4-4E3636B0EE59}" destId="{FBDE9CA4-8118-4EFD-A062-B363217290BD}" srcOrd="1" destOrd="0" presId="urn:microsoft.com/office/officeart/2005/8/layout/radial5"/>
    <dgm:cxn modelId="{E3FB7C9C-41B9-45E9-8116-7C2607AE0666}" type="presOf" srcId="{5481DB11-7FFA-4A24-8D24-C20F931B34F8}" destId="{3B2E283A-A214-44D5-A440-236990595464}" srcOrd="0" destOrd="0" presId="urn:microsoft.com/office/officeart/2005/8/layout/radial5"/>
    <dgm:cxn modelId="{B866EA4D-BB4A-457D-A3E8-AE71FCEF5F6B}" type="presOf" srcId="{9F736FA0-840A-43CF-900A-8F60BEB89B44}" destId="{D54AF258-2B0C-434D-B62B-24CB7A1343F9}" srcOrd="1" destOrd="0" presId="urn:microsoft.com/office/officeart/2005/8/layout/radial5"/>
    <dgm:cxn modelId="{ADEEA978-C3AF-49F5-B65D-4C94EC38FFDF}" type="presOf" srcId="{5B716701-8856-4BB2-92F6-467E331387A7}" destId="{143404A1-2E48-4AF0-A649-92FD8772A27B}" srcOrd="0" destOrd="0" presId="urn:microsoft.com/office/officeart/2005/8/layout/radial5"/>
    <dgm:cxn modelId="{F3953762-E3EB-4912-8EEA-408976307D3B}" type="presOf" srcId="{4E794EEB-B327-421A-81D7-7C451E6D743E}" destId="{8F44E902-23B3-470E-A9F2-0BFC095D5D5A}" srcOrd="0" destOrd="0" presId="urn:microsoft.com/office/officeart/2005/8/layout/radial5"/>
    <dgm:cxn modelId="{A8D2211C-29C9-4C1F-8269-40B6ED2BF288}" srcId="{1319CC19-C5CA-4E6A-9F7F-9CC286A5D31E}" destId="{1A49B78E-88B5-4343-A9F2-A8CA559B8353}" srcOrd="1" destOrd="0" parTransId="{5481DB11-7FFA-4A24-8D24-C20F931B34F8}" sibTransId="{1582F4CF-4DA7-448A-9B24-F7CB86B7CCA6}"/>
    <dgm:cxn modelId="{E5B77CB9-4B27-454F-A03E-994DF7D388D7}" type="presOf" srcId="{31D09B29-D33F-4D35-B777-E89512215759}" destId="{C3A15E88-75E1-485A-8BBC-7677C986DC1E}" srcOrd="0" destOrd="0" presId="urn:microsoft.com/office/officeart/2005/8/layout/radial5"/>
    <dgm:cxn modelId="{57EE374F-E88D-4545-824F-4116B229A4DC}" srcId="{1319CC19-C5CA-4E6A-9F7F-9CC286A5D31E}" destId="{65DACA6F-275D-4211-99EC-EB71637A75AF}" srcOrd="6" destOrd="0" parTransId="{4E794EEB-B327-421A-81D7-7C451E6D743E}" sibTransId="{42EA6261-D664-4AF7-AD11-6C497A3828E6}"/>
    <dgm:cxn modelId="{553BD385-9145-41AC-89DA-92392B9A81E7}" type="presOf" srcId="{BBB50372-A56F-4C2C-8A2E-4D92188A242B}" destId="{AEBD189E-855B-476D-9B00-713F06D094EF}" srcOrd="0" destOrd="0" presId="urn:microsoft.com/office/officeart/2005/8/layout/radial5"/>
    <dgm:cxn modelId="{641AF021-6F61-4356-9268-0912A1E894FB}" srcId="{5B716701-8856-4BB2-92F6-467E331387A7}" destId="{1319CC19-C5CA-4E6A-9F7F-9CC286A5D31E}" srcOrd="0" destOrd="0" parTransId="{C0EC5CD3-B624-4490-8E0E-4C781915536A}" sibTransId="{FE87AC6D-626D-492B-AA2B-EE10D3F6931A}"/>
    <dgm:cxn modelId="{16E74FD7-FFC6-4DDE-B1C0-ABBF5609AFD0}" type="presOf" srcId="{65DACA6F-275D-4211-99EC-EB71637A75AF}" destId="{5CE4CC8D-8A25-4292-8204-4A4E38E01E10}" srcOrd="0" destOrd="0" presId="urn:microsoft.com/office/officeart/2005/8/layout/radial5"/>
    <dgm:cxn modelId="{A854A899-E642-4DE6-BDAC-BD6924DD37FF}" type="presOf" srcId="{9C3533AF-C82F-4DC6-81CB-AE874A815628}" destId="{08EED4D7-6C45-44CC-AE06-4A3AE5B49224}" srcOrd="1" destOrd="0" presId="urn:microsoft.com/office/officeart/2005/8/layout/radial5"/>
    <dgm:cxn modelId="{E811E963-6797-4111-8C9F-4DE5C8D62730}" type="presOf" srcId="{1A49B78E-88B5-4343-A9F2-A8CA559B8353}" destId="{FF1D6CA0-A7FB-4BF9-8063-5972654F818D}" srcOrd="0" destOrd="0" presId="urn:microsoft.com/office/officeart/2005/8/layout/radial5"/>
    <dgm:cxn modelId="{98395914-363E-4692-AB03-E5C588F648E8}" type="presOf" srcId="{E7F8D937-6A6C-4C20-9AD4-4E3636B0EE59}" destId="{7CAF429C-64B5-4BC3-AE5F-43938A5C1AB3}" srcOrd="0" destOrd="0" presId="urn:microsoft.com/office/officeart/2005/8/layout/radial5"/>
    <dgm:cxn modelId="{8FB8A05C-C8DE-4130-8277-495FD813A7E9}" type="presOf" srcId="{9F736FA0-840A-43CF-900A-8F60BEB89B44}" destId="{C70458CC-E6E6-4759-8A4F-8EDF75180325}" srcOrd="0" destOrd="0" presId="urn:microsoft.com/office/officeart/2005/8/layout/radial5"/>
    <dgm:cxn modelId="{DA59C721-CA16-47D7-87D0-359F126301C5}" type="presOf" srcId="{6A49EE0E-F25B-43A8-8084-F0A4FF6E6098}" destId="{843DFC15-8E9B-4647-A4EC-76C43ED8D233}" srcOrd="0" destOrd="0" presId="urn:microsoft.com/office/officeart/2005/8/layout/radial5"/>
    <dgm:cxn modelId="{688AF6DA-A881-4D58-87D7-D08A499BFC22}" type="presOf" srcId="{B85CC568-8192-4EFC-A006-5E75B8750770}" destId="{7B22D590-2AE6-4D1E-8205-2A55DD1973A9}" srcOrd="0" destOrd="0" presId="urn:microsoft.com/office/officeart/2005/8/layout/radial5"/>
    <dgm:cxn modelId="{ECF18D25-CAEE-44EE-B771-4740E84F9C4D}" type="presOf" srcId="{5481DB11-7FFA-4A24-8D24-C20F931B34F8}" destId="{B4D4D572-26CD-4FAF-8682-AF1B7E01F96A}" srcOrd="1" destOrd="0" presId="urn:microsoft.com/office/officeart/2005/8/layout/radial5"/>
    <dgm:cxn modelId="{58B34F74-3E7E-4DBC-BF81-C896F094D84F}" srcId="{1319CC19-C5CA-4E6A-9F7F-9CC286A5D31E}" destId="{64C4FB09-C00F-4426-AE35-0F99B488B804}" srcOrd="5" destOrd="0" parTransId="{E7F8D937-6A6C-4C20-9AD4-4E3636B0EE59}" sibTransId="{26D55558-6562-4B87-9793-C994A0209567}"/>
    <dgm:cxn modelId="{997287A8-546B-4463-BB74-0256DF5764E1}" type="presOf" srcId="{CE7AC409-B817-4506-8A8B-D87AAE249A1C}" destId="{657AD49E-8724-4344-AB8E-93FB84FD0A44}" srcOrd="0" destOrd="0" presId="urn:microsoft.com/office/officeart/2005/8/layout/radial5"/>
    <dgm:cxn modelId="{7DEC7737-9E4C-481E-AA77-D161AC318730}" srcId="{1319CC19-C5CA-4E6A-9F7F-9CC286A5D31E}" destId="{BBB50372-A56F-4C2C-8A2E-4D92188A242B}" srcOrd="0" destOrd="0" parTransId="{9C3533AF-C82F-4DC6-81CB-AE874A815628}" sibTransId="{F10673D0-C5BB-4E8D-8150-1B07289B385A}"/>
    <dgm:cxn modelId="{3DF7ED51-009C-43FE-B7F8-83F51F9B56CF}" type="presOf" srcId="{31D09B29-D33F-4D35-B777-E89512215759}" destId="{257E5C43-39A0-44A7-B2EF-FACB1CA459F6}" srcOrd="1" destOrd="0" presId="urn:microsoft.com/office/officeart/2005/8/layout/radial5"/>
    <dgm:cxn modelId="{09B76D84-0527-43A3-B622-B23CE1A65425}" type="presOf" srcId="{05F7E64E-B052-45A5-8D88-E7B8C0AADFD7}" destId="{34012497-E3AB-4FBE-94A5-B05E417B7DBE}" srcOrd="0" destOrd="0" presId="urn:microsoft.com/office/officeart/2005/8/layout/radial5"/>
    <dgm:cxn modelId="{BE17D7B8-517A-4558-8E97-7C80E37E3B0B}" srcId="{1319CC19-C5CA-4E6A-9F7F-9CC286A5D31E}" destId="{CE7AC409-B817-4506-8A8B-D87AAE249A1C}" srcOrd="4" destOrd="0" parTransId="{9F736FA0-840A-43CF-900A-8F60BEB89B44}" sibTransId="{2B0BB559-B2F8-415D-8E5A-6DD6B3439EDE}"/>
    <dgm:cxn modelId="{16D46B1C-E50A-4E92-9881-3E082C982154}" type="presParOf" srcId="{143404A1-2E48-4AF0-A649-92FD8772A27B}" destId="{C769EED4-CDF6-40F9-8270-24AB36F605EF}" srcOrd="0" destOrd="0" presId="urn:microsoft.com/office/officeart/2005/8/layout/radial5"/>
    <dgm:cxn modelId="{CE1D3E0C-1049-4F0B-9600-07485CB64EA1}" type="presParOf" srcId="{143404A1-2E48-4AF0-A649-92FD8772A27B}" destId="{9FD91C45-CE47-4281-B765-F0EB8ED69B9C}" srcOrd="1" destOrd="0" presId="urn:microsoft.com/office/officeart/2005/8/layout/radial5"/>
    <dgm:cxn modelId="{F8C244A0-BDAC-4084-8BB8-20E773AB7174}" type="presParOf" srcId="{9FD91C45-CE47-4281-B765-F0EB8ED69B9C}" destId="{08EED4D7-6C45-44CC-AE06-4A3AE5B49224}" srcOrd="0" destOrd="0" presId="urn:microsoft.com/office/officeart/2005/8/layout/radial5"/>
    <dgm:cxn modelId="{7A908223-EA52-49F8-8366-9C44A18CF290}" type="presParOf" srcId="{143404A1-2E48-4AF0-A649-92FD8772A27B}" destId="{AEBD189E-855B-476D-9B00-713F06D094EF}" srcOrd="2" destOrd="0" presId="urn:microsoft.com/office/officeart/2005/8/layout/radial5"/>
    <dgm:cxn modelId="{C2D8B285-D4E3-4DD3-BBBF-BCE8D07999AB}" type="presParOf" srcId="{143404A1-2E48-4AF0-A649-92FD8772A27B}" destId="{3B2E283A-A214-44D5-A440-236990595464}" srcOrd="3" destOrd="0" presId="urn:microsoft.com/office/officeart/2005/8/layout/radial5"/>
    <dgm:cxn modelId="{1D84D357-B11E-4365-9908-AD1DC515AD89}" type="presParOf" srcId="{3B2E283A-A214-44D5-A440-236990595464}" destId="{B4D4D572-26CD-4FAF-8682-AF1B7E01F96A}" srcOrd="0" destOrd="0" presId="urn:microsoft.com/office/officeart/2005/8/layout/radial5"/>
    <dgm:cxn modelId="{2009C30B-813C-4329-9FBC-20F12CCD9AC4}" type="presParOf" srcId="{143404A1-2E48-4AF0-A649-92FD8772A27B}" destId="{FF1D6CA0-A7FB-4BF9-8063-5972654F818D}" srcOrd="4" destOrd="0" presId="urn:microsoft.com/office/officeart/2005/8/layout/radial5"/>
    <dgm:cxn modelId="{68ADA840-B39E-4018-A9A0-568228736042}" type="presParOf" srcId="{143404A1-2E48-4AF0-A649-92FD8772A27B}" destId="{7B22D590-2AE6-4D1E-8205-2A55DD1973A9}" srcOrd="5" destOrd="0" presId="urn:microsoft.com/office/officeart/2005/8/layout/radial5"/>
    <dgm:cxn modelId="{70E379C7-3C1F-42F6-916D-EEFCFF0FD884}" type="presParOf" srcId="{7B22D590-2AE6-4D1E-8205-2A55DD1973A9}" destId="{5C9BC280-4CC3-4537-8753-125969AD72AA}" srcOrd="0" destOrd="0" presId="urn:microsoft.com/office/officeart/2005/8/layout/radial5"/>
    <dgm:cxn modelId="{35DA648C-0233-4B4A-9A78-BBC5B84B2B8D}" type="presParOf" srcId="{143404A1-2E48-4AF0-A649-92FD8772A27B}" destId="{843DFC15-8E9B-4647-A4EC-76C43ED8D233}" srcOrd="6" destOrd="0" presId="urn:microsoft.com/office/officeart/2005/8/layout/radial5"/>
    <dgm:cxn modelId="{2A3EFE5C-A3E9-49C8-85B1-5AADD1BC66E5}" type="presParOf" srcId="{143404A1-2E48-4AF0-A649-92FD8772A27B}" destId="{C3A15E88-75E1-485A-8BBC-7677C986DC1E}" srcOrd="7" destOrd="0" presId="urn:microsoft.com/office/officeart/2005/8/layout/radial5"/>
    <dgm:cxn modelId="{AAB8A02E-B235-4F75-9F70-20A7B928B43B}" type="presParOf" srcId="{C3A15E88-75E1-485A-8BBC-7677C986DC1E}" destId="{257E5C43-39A0-44A7-B2EF-FACB1CA459F6}" srcOrd="0" destOrd="0" presId="urn:microsoft.com/office/officeart/2005/8/layout/radial5"/>
    <dgm:cxn modelId="{A64DDC85-3C9E-4423-9622-ECF8251867A0}" type="presParOf" srcId="{143404A1-2E48-4AF0-A649-92FD8772A27B}" destId="{34012497-E3AB-4FBE-94A5-B05E417B7DBE}" srcOrd="8" destOrd="0" presId="urn:microsoft.com/office/officeart/2005/8/layout/radial5"/>
    <dgm:cxn modelId="{DE6553DA-BFD2-4748-8CF0-B2BF29C230E7}" type="presParOf" srcId="{143404A1-2E48-4AF0-A649-92FD8772A27B}" destId="{C70458CC-E6E6-4759-8A4F-8EDF75180325}" srcOrd="9" destOrd="0" presId="urn:microsoft.com/office/officeart/2005/8/layout/radial5"/>
    <dgm:cxn modelId="{5FDCC9D0-160A-4BD6-8662-5A3FB1E25D49}" type="presParOf" srcId="{C70458CC-E6E6-4759-8A4F-8EDF75180325}" destId="{D54AF258-2B0C-434D-B62B-24CB7A1343F9}" srcOrd="0" destOrd="0" presId="urn:microsoft.com/office/officeart/2005/8/layout/radial5"/>
    <dgm:cxn modelId="{581F06D5-7467-486F-8B96-41B904A27BBE}" type="presParOf" srcId="{143404A1-2E48-4AF0-A649-92FD8772A27B}" destId="{657AD49E-8724-4344-AB8E-93FB84FD0A44}" srcOrd="10" destOrd="0" presId="urn:microsoft.com/office/officeart/2005/8/layout/radial5"/>
    <dgm:cxn modelId="{1AA80A8E-CDF9-4F98-9EEF-55E4E04C91DF}" type="presParOf" srcId="{143404A1-2E48-4AF0-A649-92FD8772A27B}" destId="{7CAF429C-64B5-4BC3-AE5F-43938A5C1AB3}" srcOrd="11" destOrd="0" presId="urn:microsoft.com/office/officeart/2005/8/layout/radial5"/>
    <dgm:cxn modelId="{4769900C-E888-4681-B7D1-BCD4A62446B4}" type="presParOf" srcId="{7CAF429C-64B5-4BC3-AE5F-43938A5C1AB3}" destId="{FBDE9CA4-8118-4EFD-A062-B363217290BD}" srcOrd="0" destOrd="0" presId="urn:microsoft.com/office/officeart/2005/8/layout/radial5"/>
    <dgm:cxn modelId="{FFB0827E-0877-45B1-AAE3-AB54E62752CF}" type="presParOf" srcId="{143404A1-2E48-4AF0-A649-92FD8772A27B}" destId="{5F2A3FAE-A5DE-49A2-82C9-6E7AB1C8C1D5}" srcOrd="12" destOrd="0" presId="urn:microsoft.com/office/officeart/2005/8/layout/radial5"/>
    <dgm:cxn modelId="{960FF764-EB75-4F21-A290-CC7E4F4390B6}" type="presParOf" srcId="{143404A1-2E48-4AF0-A649-92FD8772A27B}" destId="{8F44E902-23B3-470E-A9F2-0BFC095D5D5A}" srcOrd="13" destOrd="0" presId="urn:microsoft.com/office/officeart/2005/8/layout/radial5"/>
    <dgm:cxn modelId="{570CC417-4252-4674-8FFF-E73EE1F0741F}" type="presParOf" srcId="{8F44E902-23B3-470E-A9F2-0BFC095D5D5A}" destId="{1F072A8E-061E-4412-A7B6-DAC6435AA764}" srcOrd="0" destOrd="0" presId="urn:microsoft.com/office/officeart/2005/8/layout/radial5"/>
    <dgm:cxn modelId="{3CFE07E0-A822-4B27-92AD-F612C3409AB1}" type="presParOf" srcId="{143404A1-2E48-4AF0-A649-92FD8772A27B}" destId="{5CE4CC8D-8A25-4292-8204-4A4E38E01E1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716701-8856-4BB2-92F6-467E331387A7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1319CC19-C5CA-4E6A-9F7F-9CC286A5D31E}">
      <dgm:prSet phldrT="[Text]"/>
      <dgm:spPr>
        <a:solidFill>
          <a:srgbClr val="C00000"/>
        </a:solidFill>
      </dgm:spPr>
      <dgm:t>
        <a:bodyPr/>
        <a:lstStyle/>
        <a:p>
          <a:r>
            <a:rPr lang="hy-AM" b="1" dirty="0" smtClean="0">
              <a:solidFill>
                <a:schemeClr val="bg1"/>
              </a:solidFill>
            </a:rPr>
            <a:t>Անդամություն</a:t>
          </a:r>
          <a:endParaRPr lang="cs-CZ" b="1" dirty="0">
            <a:solidFill>
              <a:schemeClr val="bg1"/>
            </a:solidFill>
          </a:endParaRPr>
        </a:p>
      </dgm:t>
    </dgm:pt>
    <dgm:pt modelId="{C0EC5CD3-B624-4490-8E0E-4C781915536A}" type="parTrans" cxnId="{641AF021-6F61-4356-9268-0912A1E894FB}">
      <dgm:prSet/>
      <dgm:spPr/>
      <dgm:t>
        <a:bodyPr/>
        <a:lstStyle/>
        <a:p>
          <a:endParaRPr lang="cs-CZ"/>
        </a:p>
      </dgm:t>
    </dgm:pt>
    <dgm:pt modelId="{FE87AC6D-626D-492B-AA2B-EE10D3F6931A}" type="sibTrans" cxnId="{641AF021-6F61-4356-9268-0912A1E894FB}">
      <dgm:prSet/>
      <dgm:spPr/>
      <dgm:t>
        <a:bodyPr/>
        <a:lstStyle/>
        <a:p>
          <a:endParaRPr lang="cs-CZ"/>
        </a:p>
      </dgm:t>
    </dgm:pt>
    <dgm:pt modelId="{BBB50372-A56F-4C2C-8A2E-4D92188A242B}">
      <dgm:prSet phldrT="[Text]" custT="1"/>
      <dgm:spPr/>
      <dgm:t>
        <a:bodyPr/>
        <a:lstStyle/>
        <a:p>
          <a:r>
            <a:rPr lang="hy-AM" sz="1800" b="1" dirty="0" smtClean="0">
              <a:latin typeface="Sylfaen" panose="010A0502050306030303" pitchFamily="18" charset="0"/>
            </a:rPr>
            <a:t>Անդամների սպասելիքների կառավարում</a:t>
          </a:r>
          <a:endParaRPr lang="en-US" sz="1800" b="1" dirty="0" smtClean="0">
            <a:latin typeface="Sylfaen" panose="010A0502050306030303" pitchFamily="18" charset="0"/>
          </a:endParaRPr>
        </a:p>
        <a:p>
          <a:endParaRPr lang="cs-CZ" sz="2000" b="1" dirty="0"/>
        </a:p>
      </dgm:t>
    </dgm:pt>
    <dgm:pt modelId="{9C3533AF-C82F-4DC6-81CB-AE874A815628}" type="parTrans" cxnId="{7DEC7737-9E4C-481E-AA77-D161AC318730}">
      <dgm:prSet/>
      <dgm:spPr/>
      <dgm:t>
        <a:bodyPr/>
        <a:lstStyle/>
        <a:p>
          <a:endParaRPr lang="cs-CZ"/>
        </a:p>
      </dgm:t>
    </dgm:pt>
    <dgm:pt modelId="{F10673D0-C5BB-4E8D-8150-1B07289B385A}" type="sibTrans" cxnId="{7DEC7737-9E4C-481E-AA77-D161AC318730}">
      <dgm:prSet/>
      <dgm:spPr/>
      <dgm:t>
        <a:bodyPr/>
        <a:lstStyle/>
        <a:p>
          <a:endParaRPr lang="cs-CZ"/>
        </a:p>
      </dgm:t>
    </dgm:pt>
    <dgm:pt modelId="{1A49B78E-88B5-4343-A9F2-A8CA559B8353}">
      <dgm:prSet phldrT="[Text]" custT="1"/>
      <dgm:spPr/>
      <dgm:t>
        <a:bodyPr/>
        <a:lstStyle/>
        <a:p>
          <a:r>
            <a:rPr lang="hy-AM" sz="1700" b="1" dirty="0" smtClean="0">
              <a:latin typeface="Sylfaen" panose="010A0502050306030303" pitchFamily="18" charset="0"/>
            </a:rPr>
            <a:t>Ներկայացուցչություն</a:t>
          </a:r>
          <a:endParaRPr lang="cs-CZ" sz="1700" b="1" dirty="0">
            <a:latin typeface="Sylfaen" panose="010A0502050306030303" pitchFamily="18" charset="0"/>
          </a:endParaRPr>
        </a:p>
      </dgm:t>
    </dgm:pt>
    <dgm:pt modelId="{5481DB11-7FFA-4A24-8D24-C20F931B34F8}" type="parTrans" cxnId="{A8D2211C-29C9-4C1F-8269-40B6ED2BF288}">
      <dgm:prSet/>
      <dgm:spPr/>
      <dgm:t>
        <a:bodyPr/>
        <a:lstStyle/>
        <a:p>
          <a:endParaRPr lang="cs-CZ"/>
        </a:p>
      </dgm:t>
    </dgm:pt>
    <dgm:pt modelId="{1582F4CF-4DA7-448A-9B24-F7CB86B7CCA6}" type="sibTrans" cxnId="{A8D2211C-29C9-4C1F-8269-40B6ED2BF288}">
      <dgm:prSet/>
      <dgm:spPr/>
      <dgm:t>
        <a:bodyPr/>
        <a:lstStyle/>
        <a:p>
          <a:endParaRPr lang="cs-CZ"/>
        </a:p>
      </dgm:t>
    </dgm:pt>
    <dgm:pt modelId="{6A49EE0E-F25B-43A8-8084-F0A4FF6E6098}">
      <dgm:prSet phldrT="[Text]" custT="1"/>
      <dgm:spPr/>
      <dgm:t>
        <a:bodyPr/>
        <a:lstStyle/>
        <a:p>
          <a:r>
            <a:rPr lang="hy-AM" sz="1800" b="1" dirty="0" smtClean="0">
              <a:latin typeface="Sylfaen" panose="010A0502050306030303" pitchFamily="18" charset="0"/>
            </a:rPr>
            <a:t>Մասնակցություն</a:t>
          </a:r>
          <a:endParaRPr lang="cs-CZ" sz="1800" b="1" dirty="0">
            <a:latin typeface="Sylfaen" panose="010A0502050306030303" pitchFamily="18" charset="0"/>
          </a:endParaRPr>
        </a:p>
      </dgm:t>
    </dgm:pt>
    <dgm:pt modelId="{B85CC568-8192-4EFC-A006-5E75B8750770}" type="parTrans" cxnId="{4F3A69BC-8D2F-4AEB-A944-A1130AAF8A6E}">
      <dgm:prSet/>
      <dgm:spPr/>
      <dgm:t>
        <a:bodyPr/>
        <a:lstStyle/>
        <a:p>
          <a:endParaRPr lang="cs-CZ"/>
        </a:p>
      </dgm:t>
    </dgm:pt>
    <dgm:pt modelId="{C3F9B991-316F-442C-B66C-B1B560C58E72}" type="sibTrans" cxnId="{4F3A69BC-8D2F-4AEB-A944-A1130AAF8A6E}">
      <dgm:prSet/>
      <dgm:spPr/>
      <dgm:t>
        <a:bodyPr/>
        <a:lstStyle/>
        <a:p>
          <a:endParaRPr lang="cs-CZ"/>
        </a:p>
      </dgm:t>
    </dgm:pt>
    <dgm:pt modelId="{CE7AC409-B817-4506-8A8B-D87AAE249A1C}">
      <dgm:prSet phldrT="[Text]" custT="1"/>
      <dgm:spPr/>
      <dgm:t>
        <a:bodyPr/>
        <a:lstStyle/>
        <a:p>
          <a:endParaRPr lang="cs-CZ" sz="1500" dirty="0"/>
        </a:p>
      </dgm:t>
    </dgm:pt>
    <dgm:pt modelId="{9F736FA0-840A-43CF-900A-8F60BEB89B44}" type="parTrans" cxnId="{BE17D7B8-517A-4558-8E97-7C80E37E3B0B}">
      <dgm:prSet/>
      <dgm:spPr/>
      <dgm:t>
        <a:bodyPr/>
        <a:lstStyle/>
        <a:p>
          <a:endParaRPr lang="cs-CZ"/>
        </a:p>
      </dgm:t>
    </dgm:pt>
    <dgm:pt modelId="{2B0BB559-B2F8-415D-8E5A-6DD6B3439EDE}" type="sibTrans" cxnId="{BE17D7B8-517A-4558-8E97-7C80E37E3B0B}">
      <dgm:prSet/>
      <dgm:spPr/>
      <dgm:t>
        <a:bodyPr/>
        <a:lstStyle/>
        <a:p>
          <a:endParaRPr lang="cs-CZ"/>
        </a:p>
      </dgm:t>
    </dgm:pt>
    <dgm:pt modelId="{143404A1-2E48-4AF0-A649-92FD8772A27B}" type="pres">
      <dgm:prSet presAssocID="{5B716701-8856-4BB2-92F6-467E331387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769EED4-CDF6-40F9-8270-24AB36F605EF}" type="pres">
      <dgm:prSet presAssocID="{1319CC19-C5CA-4E6A-9F7F-9CC286A5D31E}" presName="centerShape" presStyleLbl="node0" presStyleIdx="0" presStyleCnt="1" custScaleX="172507" custScaleY="169470" custLinFactNeighborX="-1211" custLinFactNeighborY="5736"/>
      <dgm:spPr/>
      <dgm:t>
        <a:bodyPr/>
        <a:lstStyle/>
        <a:p>
          <a:endParaRPr lang="cs-CZ"/>
        </a:p>
      </dgm:t>
    </dgm:pt>
    <dgm:pt modelId="{9FD91C45-CE47-4281-B765-F0EB8ED69B9C}" type="pres">
      <dgm:prSet presAssocID="{9C3533AF-C82F-4DC6-81CB-AE874A815628}" presName="parTrans" presStyleLbl="sibTrans2D1" presStyleIdx="0" presStyleCnt="3"/>
      <dgm:spPr/>
      <dgm:t>
        <a:bodyPr/>
        <a:lstStyle/>
        <a:p>
          <a:endParaRPr lang="cs-CZ"/>
        </a:p>
      </dgm:t>
    </dgm:pt>
    <dgm:pt modelId="{08EED4D7-6C45-44CC-AE06-4A3AE5B49224}" type="pres">
      <dgm:prSet presAssocID="{9C3533AF-C82F-4DC6-81CB-AE874A815628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AEBD189E-855B-476D-9B00-713F06D094EF}" type="pres">
      <dgm:prSet presAssocID="{BBB50372-A56F-4C2C-8A2E-4D92188A242B}" presName="node" presStyleLbl="node1" presStyleIdx="0" presStyleCnt="3" custScaleX="123076" custScaleY="118251" custRadScaleRad="107821" custRadScaleInc="-333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2E283A-A214-44D5-A440-236990595464}" type="pres">
      <dgm:prSet presAssocID="{5481DB11-7FFA-4A24-8D24-C20F931B34F8}" presName="parTrans" presStyleLbl="sibTrans2D1" presStyleIdx="1" presStyleCnt="3"/>
      <dgm:spPr/>
      <dgm:t>
        <a:bodyPr/>
        <a:lstStyle/>
        <a:p>
          <a:endParaRPr lang="cs-CZ"/>
        </a:p>
      </dgm:t>
    </dgm:pt>
    <dgm:pt modelId="{B4D4D572-26CD-4FAF-8682-AF1B7E01F96A}" type="pres">
      <dgm:prSet presAssocID="{5481DB11-7FFA-4A24-8D24-C20F931B34F8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FF1D6CA0-A7FB-4BF9-8063-5972654F818D}" type="pres">
      <dgm:prSet presAssocID="{1A49B78E-88B5-4343-A9F2-A8CA559B8353}" presName="node" presStyleLbl="node1" presStyleIdx="1" presStyleCnt="3" custScaleX="143719" custScaleY="138282" custRadScaleRad="145910" custRadScaleInc="-1854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B22D590-2AE6-4D1E-8205-2A55DD1973A9}" type="pres">
      <dgm:prSet presAssocID="{B85CC568-8192-4EFC-A006-5E75B8750770}" presName="parTrans" presStyleLbl="sibTrans2D1" presStyleIdx="2" presStyleCnt="3"/>
      <dgm:spPr/>
      <dgm:t>
        <a:bodyPr/>
        <a:lstStyle/>
        <a:p>
          <a:endParaRPr lang="cs-CZ"/>
        </a:p>
      </dgm:t>
    </dgm:pt>
    <dgm:pt modelId="{5C9BC280-4CC3-4537-8753-125969AD72AA}" type="pres">
      <dgm:prSet presAssocID="{B85CC568-8192-4EFC-A006-5E75B8750770}" presName="connectorText" presStyleLbl="sibTrans2D1" presStyleIdx="2" presStyleCnt="3"/>
      <dgm:spPr/>
      <dgm:t>
        <a:bodyPr/>
        <a:lstStyle/>
        <a:p>
          <a:endParaRPr lang="cs-CZ"/>
        </a:p>
      </dgm:t>
    </dgm:pt>
    <dgm:pt modelId="{843DFC15-8E9B-4647-A4EC-76C43ED8D233}" type="pres">
      <dgm:prSet presAssocID="{6A49EE0E-F25B-43A8-8084-F0A4FF6E6098}" presName="node" presStyleLbl="node1" presStyleIdx="2" presStyleCnt="3" custScaleX="119747" custScaleY="122337" custRadScaleRad="136824" custRadScaleInc="1195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E39787B-784E-49E9-B746-6A2E352A254F}" type="presOf" srcId="{1A49B78E-88B5-4343-A9F2-A8CA559B8353}" destId="{FF1D6CA0-A7FB-4BF9-8063-5972654F818D}" srcOrd="0" destOrd="0" presId="urn:microsoft.com/office/officeart/2005/8/layout/radial5"/>
    <dgm:cxn modelId="{BE17D7B8-517A-4558-8E97-7C80E37E3B0B}" srcId="{5B716701-8856-4BB2-92F6-467E331387A7}" destId="{CE7AC409-B817-4506-8A8B-D87AAE249A1C}" srcOrd="1" destOrd="0" parTransId="{9F736FA0-840A-43CF-900A-8F60BEB89B44}" sibTransId="{2B0BB559-B2F8-415D-8E5A-6DD6B3439EDE}"/>
    <dgm:cxn modelId="{512A0DD2-95CD-4932-A52C-38925D8973D6}" type="presOf" srcId="{B85CC568-8192-4EFC-A006-5E75B8750770}" destId="{7B22D590-2AE6-4D1E-8205-2A55DD1973A9}" srcOrd="0" destOrd="0" presId="urn:microsoft.com/office/officeart/2005/8/layout/radial5"/>
    <dgm:cxn modelId="{4F3A69BC-8D2F-4AEB-A944-A1130AAF8A6E}" srcId="{1319CC19-C5CA-4E6A-9F7F-9CC286A5D31E}" destId="{6A49EE0E-F25B-43A8-8084-F0A4FF6E6098}" srcOrd="2" destOrd="0" parTransId="{B85CC568-8192-4EFC-A006-5E75B8750770}" sibTransId="{C3F9B991-316F-442C-B66C-B1B560C58E72}"/>
    <dgm:cxn modelId="{55831AAD-5E57-4111-8DDC-678DD7176A05}" type="presOf" srcId="{BBB50372-A56F-4C2C-8A2E-4D92188A242B}" destId="{AEBD189E-855B-476D-9B00-713F06D094EF}" srcOrd="0" destOrd="0" presId="urn:microsoft.com/office/officeart/2005/8/layout/radial5"/>
    <dgm:cxn modelId="{EC087F12-175A-44C5-BA0F-0EFB27593CE2}" type="presOf" srcId="{1319CC19-C5CA-4E6A-9F7F-9CC286A5D31E}" destId="{C769EED4-CDF6-40F9-8270-24AB36F605EF}" srcOrd="0" destOrd="0" presId="urn:microsoft.com/office/officeart/2005/8/layout/radial5"/>
    <dgm:cxn modelId="{A8D2211C-29C9-4C1F-8269-40B6ED2BF288}" srcId="{1319CC19-C5CA-4E6A-9F7F-9CC286A5D31E}" destId="{1A49B78E-88B5-4343-A9F2-A8CA559B8353}" srcOrd="1" destOrd="0" parTransId="{5481DB11-7FFA-4A24-8D24-C20F931B34F8}" sibTransId="{1582F4CF-4DA7-448A-9B24-F7CB86B7CCA6}"/>
    <dgm:cxn modelId="{1F6BD0D3-A622-4CBF-84B7-23DFC6E0A2DC}" type="presOf" srcId="{9C3533AF-C82F-4DC6-81CB-AE874A815628}" destId="{08EED4D7-6C45-44CC-AE06-4A3AE5B49224}" srcOrd="1" destOrd="0" presId="urn:microsoft.com/office/officeart/2005/8/layout/radial5"/>
    <dgm:cxn modelId="{641AF021-6F61-4356-9268-0912A1E894FB}" srcId="{5B716701-8856-4BB2-92F6-467E331387A7}" destId="{1319CC19-C5CA-4E6A-9F7F-9CC286A5D31E}" srcOrd="0" destOrd="0" parTransId="{C0EC5CD3-B624-4490-8E0E-4C781915536A}" sibTransId="{FE87AC6D-626D-492B-AA2B-EE10D3F6931A}"/>
    <dgm:cxn modelId="{7DEC7737-9E4C-481E-AA77-D161AC318730}" srcId="{1319CC19-C5CA-4E6A-9F7F-9CC286A5D31E}" destId="{BBB50372-A56F-4C2C-8A2E-4D92188A242B}" srcOrd="0" destOrd="0" parTransId="{9C3533AF-C82F-4DC6-81CB-AE874A815628}" sibTransId="{F10673D0-C5BB-4E8D-8150-1B07289B385A}"/>
    <dgm:cxn modelId="{FC992A08-0DEE-416A-A899-3172E4C8BAD3}" type="presOf" srcId="{6A49EE0E-F25B-43A8-8084-F0A4FF6E6098}" destId="{843DFC15-8E9B-4647-A4EC-76C43ED8D233}" srcOrd="0" destOrd="0" presId="urn:microsoft.com/office/officeart/2005/8/layout/radial5"/>
    <dgm:cxn modelId="{E91CB67A-DC54-4D0E-8F44-779B891D7344}" type="presOf" srcId="{B85CC568-8192-4EFC-A006-5E75B8750770}" destId="{5C9BC280-4CC3-4537-8753-125969AD72AA}" srcOrd="1" destOrd="0" presId="urn:microsoft.com/office/officeart/2005/8/layout/radial5"/>
    <dgm:cxn modelId="{8CADFE14-FF34-4562-BD1F-78F9B383934F}" type="presOf" srcId="{5481DB11-7FFA-4A24-8D24-C20F931B34F8}" destId="{B4D4D572-26CD-4FAF-8682-AF1B7E01F96A}" srcOrd="1" destOrd="0" presId="urn:microsoft.com/office/officeart/2005/8/layout/radial5"/>
    <dgm:cxn modelId="{B2F43AD6-309A-461A-BF87-4D33E9CB4D44}" type="presOf" srcId="{9C3533AF-C82F-4DC6-81CB-AE874A815628}" destId="{9FD91C45-CE47-4281-B765-F0EB8ED69B9C}" srcOrd="0" destOrd="0" presId="urn:microsoft.com/office/officeart/2005/8/layout/radial5"/>
    <dgm:cxn modelId="{D10230CE-F872-4CE8-9865-09407D42B941}" type="presOf" srcId="{5B716701-8856-4BB2-92F6-467E331387A7}" destId="{143404A1-2E48-4AF0-A649-92FD8772A27B}" srcOrd="0" destOrd="0" presId="urn:microsoft.com/office/officeart/2005/8/layout/radial5"/>
    <dgm:cxn modelId="{3D7F6A91-0AC3-488E-8606-61AB08604D90}" type="presOf" srcId="{5481DB11-7FFA-4A24-8D24-C20F931B34F8}" destId="{3B2E283A-A214-44D5-A440-236990595464}" srcOrd="0" destOrd="0" presId="urn:microsoft.com/office/officeart/2005/8/layout/radial5"/>
    <dgm:cxn modelId="{9F8EBCCA-B810-489A-B6F4-D0135B5F2755}" type="presParOf" srcId="{143404A1-2E48-4AF0-A649-92FD8772A27B}" destId="{C769EED4-CDF6-40F9-8270-24AB36F605EF}" srcOrd="0" destOrd="0" presId="urn:microsoft.com/office/officeart/2005/8/layout/radial5"/>
    <dgm:cxn modelId="{119D55EC-6C5D-4D6E-88C8-05A701188E4C}" type="presParOf" srcId="{143404A1-2E48-4AF0-A649-92FD8772A27B}" destId="{9FD91C45-CE47-4281-B765-F0EB8ED69B9C}" srcOrd="1" destOrd="0" presId="urn:microsoft.com/office/officeart/2005/8/layout/radial5"/>
    <dgm:cxn modelId="{21E1F07A-1A36-4478-ACE4-F2BDD578E76D}" type="presParOf" srcId="{9FD91C45-CE47-4281-B765-F0EB8ED69B9C}" destId="{08EED4D7-6C45-44CC-AE06-4A3AE5B49224}" srcOrd="0" destOrd="0" presId="urn:microsoft.com/office/officeart/2005/8/layout/radial5"/>
    <dgm:cxn modelId="{79942B44-9902-4ABA-9DD3-FC001E40AC5A}" type="presParOf" srcId="{143404A1-2E48-4AF0-A649-92FD8772A27B}" destId="{AEBD189E-855B-476D-9B00-713F06D094EF}" srcOrd="2" destOrd="0" presId="urn:microsoft.com/office/officeart/2005/8/layout/radial5"/>
    <dgm:cxn modelId="{12F54CF0-AF7C-4DCF-89FF-742465946C9B}" type="presParOf" srcId="{143404A1-2E48-4AF0-A649-92FD8772A27B}" destId="{3B2E283A-A214-44D5-A440-236990595464}" srcOrd="3" destOrd="0" presId="urn:microsoft.com/office/officeart/2005/8/layout/radial5"/>
    <dgm:cxn modelId="{F07EF4A9-304E-48C8-8A6C-5D6E12F949D5}" type="presParOf" srcId="{3B2E283A-A214-44D5-A440-236990595464}" destId="{B4D4D572-26CD-4FAF-8682-AF1B7E01F96A}" srcOrd="0" destOrd="0" presId="urn:microsoft.com/office/officeart/2005/8/layout/radial5"/>
    <dgm:cxn modelId="{FED1684C-2B7C-414F-AC53-8BCBF50B6E56}" type="presParOf" srcId="{143404A1-2E48-4AF0-A649-92FD8772A27B}" destId="{FF1D6CA0-A7FB-4BF9-8063-5972654F818D}" srcOrd="4" destOrd="0" presId="urn:microsoft.com/office/officeart/2005/8/layout/radial5"/>
    <dgm:cxn modelId="{B6C04E54-AEA3-49BB-B896-9BFACE69DF89}" type="presParOf" srcId="{143404A1-2E48-4AF0-A649-92FD8772A27B}" destId="{7B22D590-2AE6-4D1E-8205-2A55DD1973A9}" srcOrd="5" destOrd="0" presId="urn:microsoft.com/office/officeart/2005/8/layout/radial5"/>
    <dgm:cxn modelId="{6BF2F441-AAED-4E95-AFA6-D7603D40F283}" type="presParOf" srcId="{7B22D590-2AE6-4D1E-8205-2A55DD1973A9}" destId="{5C9BC280-4CC3-4537-8753-125969AD72AA}" srcOrd="0" destOrd="0" presId="urn:microsoft.com/office/officeart/2005/8/layout/radial5"/>
    <dgm:cxn modelId="{5E893A3A-0586-4985-9231-1A8C0E41AB79}" type="presParOf" srcId="{143404A1-2E48-4AF0-A649-92FD8772A27B}" destId="{843DFC15-8E9B-4647-A4EC-76C43ED8D233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716701-8856-4BB2-92F6-467E331387A7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1319CC19-C5CA-4E6A-9F7F-9CC286A5D31E}">
      <dgm:prSet phldrT="[Text]"/>
      <dgm:spPr>
        <a:solidFill>
          <a:srgbClr val="C00000"/>
        </a:solidFill>
      </dgm:spPr>
      <dgm:t>
        <a:bodyPr/>
        <a:lstStyle/>
        <a:p>
          <a:r>
            <a:rPr lang="hy-AM" b="1" dirty="0" smtClean="0">
              <a:solidFill>
                <a:schemeClr val="bg1"/>
              </a:solidFill>
              <a:latin typeface="Sylfaen" panose="010A0502050306030303" pitchFamily="18" charset="0"/>
            </a:rPr>
            <a:t>Հարաբերությունների Կառավարում</a:t>
          </a:r>
          <a:endParaRPr lang="cs-CZ" b="1" dirty="0">
            <a:solidFill>
              <a:schemeClr val="bg1"/>
            </a:solidFill>
            <a:latin typeface="Sylfaen" panose="010A0502050306030303" pitchFamily="18" charset="0"/>
          </a:endParaRPr>
        </a:p>
      </dgm:t>
    </dgm:pt>
    <dgm:pt modelId="{C0EC5CD3-B624-4490-8E0E-4C781915536A}" type="parTrans" cxnId="{641AF021-6F61-4356-9268-0912A1E894FB}">
      <dgm:prSet/>
      <dgm:spPr/>
      <dgm:t>
        <a:bodyPr/>
        <a:lstStyle/>
        <a:p>
          <a:endParaRPr lang="cs-CZ"/>
        </a:p>
      </dgm:t>
    </dgm:pt>
    <dgm:pt modelId="{FE87AC6D-626D-492B-AA2B-EE10D3F6931A}" type="sibTrans" cxnId="{641AF021-6F61-4356-9268-0912A1E894FB}">
      <dgm:prSet/>
      <dgm:spPr/>
      <dgm:t>
        <a:bodyPr/>
        <a:lstStyle/>
        <a:p>
          <a:endParaRPr lang="cs-CZ"/>
        </a:p>
      </dgm:t>
    </dgm:pt>
    <dgm:pt modelId="{BBB50372-A56F-4C2C-8A2E-4D92188A242B}">
      <dgm:prSet phldrT="[Text]" custT="1"/>
      <dgm:spPr/>
      <dgm:t>
        <a:bodyPr/>
        <a:lstStyle/>
        <a:p>
          <a:r>
            <a:rPr lang="hy-AM" sz="1900" b="1" dirty="0" smtClean="0">
              <a:latin typeface="Sylfaen" panose="010A0502050306030303" pitchFamily="18" charset="0"/>
            </a:rPr>
            <a:t>ՀԿ/կառավարություն հարաբերություններ</a:t>
          </a:r>
          <a:endParaRPr lang="cs-CZ" sz="1900" b="1" dirty="0">
            <a:latin typeface="Sylfaen" panose="010A0502050306030303" pitchFamily="18" charset="0"/>
          </a:endParaRPr>
        </a:p>
      </dgm:t>
    </dgm:pt>
    <dgm:pt modelId="{9C3533AF-C82F-4DC6-81CB-AE874A815628}" type="parTrans" cxnId="{7DEC7737-9E4C-481E-AA77-D161AC318730}">
      <dgm:prSet/>
      <dgm:spPr/>
      <dgm:t>
        <a:bodyPr/>
        <a:lstStyle/>
        <a:p>
          <a:endParaRPr lang="cs-CZ"/>
        </a:p>
      </dgm:t>
    </dgm:pt>
    <dgm:pt modelId="{F10673D0-C5BB-4E8D-8150-1B07289B385A}" type="sibTrans" cxnId="{7DEC7737-9E4C-481E-AA77-D161AC318730}">
      <dgm:prSet/>
      <dgm:spPr/>
      <dgm:t>
        <a:bodyPr/>
        <a:lstStyle/>
        <a:p>
          <a:endParaRPr lang="cs-CZ"/>
        </a:p>
      </dgm:t>
    </dgm:pt>
    <dgm:pt modelId="{1A49B78E-88B5-4343-A9F2-A8CA559B8353}">
      <dgm:prSet phldrT="[Text]" custT="1"/>
      <dgm:spPr/>
      <dgm:t>
        <a:bodyPr/>
        <a:lstStyle/>
        <a:p>
          <a:r>
            <a:rPr lang="hy-AM" sz="2000" b="1" dirty="0" smtClean="0">
              <a:latin typeface="Sylfaen" panose="010A0502050306030303" pitchFamily="18" charset="0"/>
            </a:rPr>
            <a:t>ՀԿ/բիզնես </a:t>
          </a:r>
          <a:r>
            <a:rPr lang="hy-AM" sz="2100" b="1" dirty="0" smtClean="0">
              <a:latin typeface="Sylfaen" panose="010A0502050306030303" pitchFamily="18" charset="0"/>
            </a:rPr>
            <a:t>հարաբերություններ</a:t>
          </a:r>
          <a:endParaRPr lang="cs-CZ" sz="2100" b="1" dirty="0"/>
        </a:p>
      </dgm:t>
    </dgm:pt>
    <dgm:pt modelId="{5481DB11-7FFA-4A24-8D24-C20F931B34F8}" type="parTrans" cxnId="{A8D2211C-29C9-4C1F-8269-40B6ED2BF288}">
      <dgm:prSet/>
      <dgm:spPr/>
      <dgm:t>
        <a:bodyPr/>
        <a:lstStyle/>
        <a:p>
          <a:endParaRPr lang="cs-CZ"/>
        </a:p>
      </dgm:t>
    </dgm:pt>
    <dgm:pt modelId="{1582F4CF-4DA7-448A-9B24-F7CB86B7CCA6}" type="sibTrans" cxnId="{A8D2211C-29C9-4C1F-8269-40B6ED2BF288}">
      <dgm:prSet/>
      <dgm:spPr/>
      <dgm:t>
        <a:bodyPr/>
        <a:lstStyle/>
        <a:p>
          <a:endParaRPr lang="cs-CZ"/>
        </a:p>
      </dgm:t>
    </dgm:pt>
    <dgm:pt modelId="{CE7AC409-B817-4506-8A8B-D87AAE249A1C}">
      <dgm:prSet phldrT="[Text]" custT="1"/>
      <dgm:spPr/>
      <dgm:t>
        <a:bodyPr/>
        <a:lstStyle/>
        <a:p>
          <a:endParaRPr lang="cs-CZ" sz="1500" dirty="0"/>
        </a:p>
      </dgm:t>
    </dgm:pt>
    <dgm:pt modelId="{9F736FA0-840A-43CF-900A-8F60BEB89B44}" type="parTrans" cxnId="{BE17D7B8-517A-4558-8E97-7C80E37E3B0B}">
      <dgm:prSet/>
      <dgm:spPr/>
      <dgm:t>
        <a:bodyPr/>
        <a:lstStyle/>
        <a:p>
          <a:endParaRPr lang="cs-CZ"/>
        </a:p>
      </dgm:t>
    </dgm:pt>
    <dgm:pt modelId="{2B0BB559-B2F8-415D-8E5A-6DD6B3439EDE}" type="sibTrans" cxnId="{BE17D7B8-517A-4558-8E97-7C80E37E3B0B}">
      <dgm:prSet/>
      <dgm:spPr/>
      <dgm:t>
        <a:bodyPr/>
        <a:lstStyle/>
        <a:p>
          <a:endParaRPr lang="cs-CZ"/>
        </a:p>
      </dgm:t>
    </dgm:pt>
    <dgm:pt modelId="{143404A1-2E48-4AF0-A649-92FD8772A27B}" type="pres">
      <dgm:prSet presAssocID="{5B716701-8856-4BB2-92F6-467E331387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769EED4-CDF6-40F9-8270-24AB36F605EF}" type="pres">
      <dgm:prSet presAssocID="{1319CC19-C5CA-4E6A-9F7F-9CC286A5D31E}" presName="centerShape" presStyleLbl="node0" presStyleIdx="0" presStyleCnt="1" custScaleX="234783" custScaleY="242155" custLinFactNeighborX="-1211" custLinFactNeighborY="5736"/>
      <dgm:spPr/>
      <dgm:t>
        <a:bodyPr/>
        <a:lstStyle/>
        <a:p>
          <a:endParaRPr lang="cs-CZ"/>
        </a:p>
      </dgm:t>
    </dgm:pt>
    <dgm:pt modelId="{9FD91C45-CE47-4281-B765-F0EB8ED69B9C}" type="pres">
      <dgm:prSet presAssocID="{9C3533AF-C82F-4DC6-81CB-AE874A815628}" presName="parTrans" presStyleLbl="sibTrans2D1" presStyleIdx="0" presStyleCnt="2"/>
      <dgm:spPr/>
      <dgm:t>
        <a:bodyPr/>
        <a:lstStyle/>
        <a:p>
          <a:endParaRPr lang="cs-CZ"/>
        </a:p>
      </dgm:t>
    </dgm:pt>
    <dgm:pt modelId="{08EED4D7-6C45-44CC-AE06-4A3AE5B49224}" type="pres">
      <dgm:prSet presAssocID="{9C3533AF-C82F-4DC6-81CB-AE874A815628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AEBD189E-855B-476D-9B00-713F06D094EF}" type="pres">
      <dgm:prSet presAssocID="{BBB50372-A56F-4C2C-8A2E-4D92188A242B}" presName="node" presStyleLbl="node1" presStyleIdx="0" presStyleCnt="2" custScaleX="150690" custScaleY="150232" custRadScaleRad="151619" custRadScaleInc="-10576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2E283A-A214-44D5-A440-236990595464}" type="pres">
      <dgm:prSet presAssocID="{5481DB11-7FFA-4A24-8D24-C20F931B34F8}" presName="parTrans" presStyleLbl="sibTrans2D1" presStyleIdx="1" presStyleCnt="2"/>
      <dgm:spPr/>
      <dgm:t>
        <a:bodyPr/>
        <a:lstStyle/>
        <a:p>
          <a:endParaRPr lang="cs-CZ"/>
        </a:p>
      </dgm:t>
    </dgm:pt>
    <dgm:pt modelId="{B4D4D572-26CD-4FAF-8682-AF1B7E01F96A}" type="pres">
      <dgm:prSet presAssocID="{5481DB11-7FFA-4A24-8D24-C20F931B34F8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FF1D6CA0-A7FB-4BF9-8063-5972654F818D}" type="pres">
      <dgm:prSet presAssocID="{1A49B78E-88B5-4343-A9F2-A8CA559B8353}" presName="node" presStyleLbl="node1" presStyleIdx="1" presStyleCnt="2" custScaleX="164560" custScaleY="130410" custRadScaleRad="159349" custRadScaleInc="-9460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DEC7737-9E4C-481E-AA77-D161AC318730}" srcId="{1319CC19-C5CA-4E6A-9F7F-9CC286A5D31E}" destId="{BBB50372-A56F-4C2C-8A2E-4D92188A242B}" srcOrd="0" destOrd="0" parTransId="{9C3533AF-C82F-4DC6-81CB-AE874A815628}" sibTransId="{F10673D0-C5BB-4E8D-8150-1B07289B385A}"/>
    <dgm:cxn modelId="{641AF021-6F61-4356-9268-0912A1E894FB}" srcId="{5B716701-8856-4BB2-92F6-467E331387A7}" destId="{1319CC19-C5CA-4E6A-9F7F-9CC286A5D31E}" srcOrd="0" destOrd="0" parTransId="{C0EC5CD3-B624-4490-8E0E-4C781915536A}" sibTransId="{FE87AC6D-626D-492B-AA2B-EE10D3F6931A}"/>
    <dgm:cxn modelId="{BE17D7B8-517A-4558-8E97-7C80E37E3B0B}" srcId="{5B716701-8856-4BB2-92F6-467E331387A7}" destId="{CE7AC409-B817-4506-8A8B-D87AAE249A1C}" srcOrd="1" destOrd="0" parTransId="{9F736FA0-840A-43CF-900A-8F60BEB89B44}" sibTransId="{2B0BB559-B2F8-415D-8E5A-6DD6B3439EDE}"/>
    <dgm:cxn modelId="{A8D2211C-29C9-4C1F-8269-40B6ED2BF288}" srcId="{1319CC19-C5CA-4E6A-9F7F-9CC286A5D31E}" destId="{1A49B78E-88B5-4343-A9F2-A8CA559B8353}" srcOrd="1" destOrd="0" parTransId="{5481DB11-7FFA-4A24-8D24-C20F931B34F8}" sibTransId="{1582F4CF-4DA7-448A-9B24-F7CB86B7CCA6}"/>
    <dgm:cxn modelId="{F0EDA3A4-B608-4BE9-8FBF-2EE6302E4518}" type="presOf" srcId="{5B716701-8856-4BB2-92F6-467E331387A7}" destId="{143404A1-2E48-4AF0-A649-92FD8772A27B}" srcOrd="0" destOrd="0" presId="urn:microsoft.com/office/officeart/2005/8/layout/radial5"/>
    <dgm:cxn modelId="{3197C8CA-DAA9-46C2-A8D0-9B46EC2A420A}" type="presOf" srcId="{BBB50372-A56F-4C2C-8A2E-4D92188A242B}" destId="{AEBD189E-855B-476D-9B00-713F06D094EF}" srcOrd="0" destOrd="0" presId="urn:microsoft.com/office/officeart/2005/8/layout/radial5"/>
    <dgm:cxn modelId="{DCD0BEB6-66D9-45CE-9C75-D1D5E5644EEA}" type="presOf" srcId="{1319CC19-C5CA-4E6A-9F7F-9CC286A5D31E}" destId="{C769EED4-CDF6-40F9-8270-24AB36F605EF}" srcOrd="0" destOrd="0" presId="urn:microsoft.com/office/officeart/2005/8/layout/radial5"/>
    <dgm:cxn modelId="{17E97A39-901E-4F09-BD05-173E56B1643C}" type="presOf" srcId="{9C3533AF-C82F-4DC6-81CB-AE874A815628}" destId="{9FD91C45-CE47-4281-B765-F0EB8ED69B9C}" srcOrd="0" destOrd="0" presId="urn:microsoft.com/office/officeart/2005/8/layout/radial5"/>
    <dgm:cxn modelId="{66041997-CA82-4038-AA7B-EBE709C1436E}" type="presOf" srcId="{1A49B78E-88B5-4343-A9F2-A8CA559B8353}" destId="{FF1D6CA0-A7FB-4BF9-8063-5972654F818D}" srcOrd="0" destOrd="0" presId="urn:microsoft.com/office/officeart/2005/8/layout/radial5"/>
    <dgm:cxn modelId="{503F47D9-6B1F-4678-84D1-94DF57AC0305}" type="presOf" srcId="{5481DB11-7FFA-4A24-8D24-C20F931B34F8}" destId="{3B2E283A-A214-44D5-A440-236990595464}" srcOrd="0" destOrd="0" presId="urn:microsoft.com/office/officeart/2005/8/layout/radial5"/>
    <dgm:cxn modelId="{799824DB-E14E-4E89-9DE6-178D265842A0}" type="presOf" srcId="{5481DB11-7FFA-4A24-8D24-C20F931B34F8}" destId="{B4D4D572-26CD-4FAF-8682-AF1B7E01F96A}" srcOrd="1" destOrd="0" presId="urn:microsoft.com/office/officeart/2005/8/layout/radial5"/>
    <dgm:cxn modelId="{9EE5B532-2BEF-49F1-A100-78705FFAFE9F}" type="presOf" srcId="{9C3533AF-C82F-4DC6-81CB-AE874A815628}" destId="{08EED4D7-6C45-44CC-AE06-4A3AE5B49224}" srcOrd="1" destOrd="0" presId="urn:microsoft.com/office/officeart/2005/8/layout/radial5"/>
    <dgm:cxn modelId="{87E60E71-9123-4FC4-821B-291861F87DEA}" type="presParOf" srcId="{143404A1-2E48-4AF0-A649-92FD8772A27B}" destId="{C769EED4-CDF6-40F9-8270-24AB36F605EF}" srcOrd="0" destOrd="0" presId="urn:microsoft.com/office/officeart/2005/8/layout/radial5"/>
    <dgm:cxn modelId="{CB56AA87-3CC2-412D-8EB5-7056EEE3150A}" type="presParOf" srcId="{143404A1-2E48-4AF0-A649-92FD8772A27B}" destId="{9FD91C45-CE47-4281-B765-F0EB8ED69B9C}" srcOrd="1" destOrd="0" presId="urn:microsoft.com/office/officeart/2005/8/layout/radial5"/>
    <dgm:cxn modelId="{AB035114-0EE4-4098-BA05-2A0D1C108A2C}" type="presParOf" srcId="{9FD91C45-CE47-4281-B765-F0EB8ED69B9C}" destId="{08EED4D7-6C45-44CC-AE06-4A3AE5B49224}" srcOrd="0" destOrd="0" presId="urn:microsoft.com/office/officeart/2005/8/layout/radial5"/>
    <dgm:cxn modelId="{A5D715B0-A616-44F6-B426-9582B1814C85}" type="presParOf" srcId="{143404A1-2E48-4AF0-A649-92FD8772A27B}" destId="{AEBD189E-855B-476D-9B00-713F06D094EF}" srcOrd="2" destOrd="0" presId="urn:microsoft.com/office/officeart/2005/8/layout/radial5"/>
    <dgm:cxn modelId="{D3FEF3C8-F039-4F65-9BCC-0BE548EF91D1}" type="presParOf" srcId="{143404A1-2E48-4AF0-A649-92FD8772A27B}" destId="{3B2E283A-A214-44D5-A440-236990595464}" srcOrd="3" destOrd="0" presId="urn:microsoft.com/office/officeart/2005/8/layout/radial5"/>
    <dgm:cxn modelId="{3681F2CE-7B74-4A72-A806-7308FC85625C}" type="presParOf" srcId="{3B2E283A-A214-44D5-A440-236990595464}" destId="{B4D4D572-26CD-4FAF-8682-AF1B7E01F96A}" srcOrd="0" destOrd="0" presId="urn:microsoft.com/office/officeart/2005/8/layout/radial5"/>
    <dgm:cxn modelId="{1230C3A3-EEA3-41DC-83BF-37B8E246434B}" type="presParOf" srcId="{143404A1-2E48-4AF0-A649-92FD8772A27B}" destId="{FF1D6CA0-A7FB-4BF9-8063-5972654F818D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716701-8856-4BB2-92F6-467E331387A7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1319CC19-C5CA-4E6A-9F7F-9CC286A5D31E}">
      <dgm:prSet phldrT="[Text]"/>
      <dgm:spPr>
        <a:solidFill>
          <a:srgbClr val="C00000"/>
        </a:solidFill>
      </dgm:spPr>
      <dgm:t>
        <a:bodyPr/>
        <a:lstStyle/>
        <a:p>
          <a:r>
            <a:rPr lang="hy-AM" b="1" dirty="0" smtClean="0">
              <a:solidFill>
                <a:schemeClr val="bg1"/>
              </a:solidFill>
            </a:rPr>
            <a:t>Կայունություն</a:t>
          </a:r>
          <a:endParaRPr lang="cs-CZ" b="1" dirty="0">
            <a:solidFill>
              <a:schemeClr val="bg1"/>
            </a:solidFill>
          </a:endParaRPr>
        </a:p>
      </dgm:t>
    </dgm:pt>
    <dgm:pt modelId="{C0EC5CD3-B624-4490-8E0E-4C781915536A}" type="parTrans" cxnId="{641AF021-6F61-4356-9268-0912A1E894FB}">
      <dgm:prSet/>
      <dgm:spPr/>
      <dgm:t>
        <a:bodyPr/>
        <a:lstStyle/>
        <a:p>
          <a:endParaRPr lang="cs-CZ"/>
        </a:p>
      </dgm:t>
    </dgm:pt>
    <dgm:pt modelId="{FE87AC6D-626D-492B-AA2B-EE10D3F6931A}" type="sibTrans" cxnId="{641AF021-6F61-4356-9268-0912A1E894FB}">
      <dgm:prSet/>
      <dgm:spPr/>
      <dgm:t>
        <a:bodyPr/>
        <a:lstStyle/>
        <a:p>
          <a:endParaRPr lang="cs-CZ"/>
        </a:p>
      </dgm:t>
    </dgm:pt>
    <dgm:pt modelId="{BBB50372-A56F-4C2C-8A2E-4D92188A242B}">
      <dgm:prSet phldrT="[Text]" custT="1"/>
      <dgm:spPr/>
      <dgm:t>
        <a:bodyPr/>
        <a:lstStyle/>
        <a:p>
          <a:r>
            <a:rPr lang="hy-AM" sz="1600" b="1" dirty="0" smtClean="0">
              <a:latin typeface="Sylfaen" panose="010A0502050306030303" pitchFamily="18" charset="0"/>
            </a:rPr>
            <a:t>Ռազմավարություն</a:t>
          </a:r>
          <a:endParaRPr lang="cs-CZ" sz="1600" b="1" dirty="0">
            <a:latin typeface="Sylfaen" panose="010A0502050306030303" pitchFamily="18" charset="0"/>
          </a:endParaRPr>
        </a:p>
      </dgm:t>
    </dgm:pt>
    <dgm:pt modelId="{9C3533AF-C82F-4DC6-81CB-AE874A815628}" type="parTrans" cxnId="{7DEC7737-9E4C-481E-AA77-D161AC318730}">
      <dgm:prSet/>
      <dgm:spPr/>
      <dgm:t>
        <a:bodyPr/>
        <a:lstStyle/>
        <a:p>
          <a:endParaRPr lang="cs-CZ"/>
        </a:p>
      </dgm:t>
    </dgm:pt>
    <dgm:pt modelId="{F10673D0-C5BB-4E8D-8150-1B07289B385A}" type="sibTrans" cxnId="{7DEC7737-9E4C-481E-AA77-D161AC318730}">
      <dgm:prSet/>
      <dgm:spPr/>
      <dgm:t>
        <a:bodyPr/>
        <a:lstStyle/>
        <a:p>
          <a:endParaRPr lang="cs-CZ"/>
        </a:p>
      </dgm:t>
    </dgm:pt>
    <dgm:pt modelId="{1A49B78E-88B5-4343-A9F2-A8CA559B8353}">
      <dgm:prSet phldrT="[Text]" custT="1"/>
      <dgm:spPr/>
      <dgm:t>
        <a:bodyPr/>
        <a:lstStyle/>
        <a:p>
          <a:r>
            <a:rPr lang="hy-AM" sz="1700" b="1" dirty="0" smtClean="0">
              <a:latin typeface="Sylfaen" panose="010A0502050306030303" pitchFamily="18" charset="0"/>
            </a:rPr>
            <a:t>Առաջնորդություն</a:t>
          </a:r>
          <a:endParaRPr lang="cs-CZ" sz="1700" b="1" dirty="0">
            <a:latin typeface="Sylfaen" panose="010A0502050306030303" pitchFamily="18" charset="0"/>
          </a:endParaRPr>
        </a:p>
      </dgm:t>
    </dgm:pt>
    <dgm:pt modelId="{5481DB11-7FFA-4A24-8D24-C20F931B34F8}" type="parTrans" cxnId="{A8D2211C-29C9-4C1F-8269-40B6ED2BF288}">
      <dgm:prSet/>
      <dgm:spPr/>
      <dgm:t>
        <a:bodyPr/>
        <a:lstStyle/>
        <a:p>
          <a:endParaRPr lang="cs-CZ"/>
        </a:p>
      </dgm:t>
    </dgm:pt>
    <dgm:pt modelId="{1582F4CF-4DA7-448A-9B24-F7CB86B7CCA6}" type="sibTrans" cxnId="{A8D2211C-29C9-4C1F-8269-40B6ED2BF288}">
      <dgm:prSet/>
      <dgm:spPr/>
      <dgm:t>
        <a:bodyPr/>
        <a:lstStyle/>
        <a:p>
          <a:endParaRPr lang="cs-CZ"/>
        </a:p>
      </dgm:t>
    </dgm:pt>
    <dgm:pt modelId="{CE7AC409-B817-4506-8A8B-D87AAE249A1C}">
      <dgm:prSet phldrT="[Text]" custT="1"/>
      <dgm:spPr/>
      <dgm:t>
        <a:bodyPr/>
        <a:lstStyle/>
        <a:p>
          <a:endParaRPr lang="cs-CZ" sz="1500" dirty="0"/>
        </a:p>
      </dgm:t>
    </dgm:pt>
    <dgm:pt modelId="{9F736FA0-840A-43CF-900A-8F60BEB89B44}" type="parTrans" cxnId="{BE17D7B8-517A-4558-8E97-7C80E37E3B0B}">
      <dgm:prSet/>
      <dgm:spPr/>
      <dgm:t>
        <a:bodyPr/>
        <a:lstStyle/>
        <a:p>
          <a:endParaRPr lang="cs-CZ"/>
        </a:p>
      </dgm:t>
    </dgm:pt>
    <dgm:pt modelId="{2B0BB559-B2F8-415D-8E5A-6DD6B3439EDE}" type="sibTrans" cxnId="{BE17D7B8-517A-4558-8E97-7C80E37E3B0B}">
      <dgm:prSet/>
      <dgm:spPr/>
      <dgm:t>
        <a:bodyPr/>
        <a:lstStyle/>
        <a:p>
          <a:endParaRPr lang="cs-CZ"/>
        </a:p>
      </dgm:t>
    </dgm:pt>
    <dgm:pt modelId="{521D36C3-A973-46DB-A4B4-F3A016F597FE}">
      <dgm:prSet phldrT="[Text]" custT="1"/>
      <dgm:spPr/>
      <dgm:t>
        <a:bodyPr/>
        <a:lstStyle/>
        <a:p>
          <a:r>
            <a:rPr lang="hy-AM" sz="1800" b="1" dirty="0" err="1" smtClean="0">
              <a:latin typeface="Sylfaen" panose="010A0502050306030303" pitchFamily="18" charset="0"/>
            </a:rPr>
            <a:t>Վսատահություն</a:t>
          </a:r>
          <a:endParaRPr lang="cs-CZ" sz="1800" b="1" dirty="0">
            <a:latin typeface="Sylfaen" panose="010A0502050306030303" pitchFamily="18" charset="0"/>
          </a:endParaRPr>
        </a:p>
      </dgm:t>
    </dgm:pt>
    <dgm:pt modelId="{8BFECF9C-C5BB-4F4A-B846-05BBC27E25C3}" type="parTrans" cxnId="{A3AA0AEF-406F-4E40-BA9C-86C9C09932D9}">
      <dgm:prSet/>
      <dgm:spPr/>
      <dgm:t>
        <a:bodyPr/>
        <a:lstStyle/>
        <a:p>
          <a:endParaRPr lang="cs-CZ"/>
        </a:p>
      </dgm:t>
    </dgm:pt>
    <dgm:pt modelId="{E4578808-E325-468C-BD6B-3F99F6372126}" type="sibTrans" cxnId="{A3AA0AEF-406F-4E40-BA9C-86C9C09932D9}">
      <dgm:prSet/>
      <dgm:spPr/>
      <dgm:t>
        <a:bodyPr/>
        <a:lstStyle/>
        <a:p>
          <a:endParaRPr lang="en-US"/>
        </a:p>
      </dgm:t>
    </dgm:pt>
    <dgm:pt modelId="{068B6A1C-B27B-4D5A-91AC-09035D0EAA5F}">
      <dgm:prSet phldrT="[Text]" custT="1"/>
      <dgm:spPr/>
      <dgm:t>
        <a:bodyPr/>
        <a:lstStyle/>
        <a:p>
          <a:r>
            <a:rPr lang="hy-AM" sz="1600" b="1" dirty="0" smtClean="0">
              <a:latin typeface="Sylfaen" panose="010A0502050306030303" pitchFamily="18" charset="0"/>
            </a:rPr>
            <a:t>Ֆինանսավորում</a:t>
          </a:r>
          <a:endParaRPr lang="cs-CZ" sz="1600" b="1" dirty="0">
            <a:latin typeface="Sylfaen" panose="010A0502050306030303" pitchFamily="18" charset="0"/>
          </a:endParaRPr>
        </a:p>
      </dgm:t>
    </dgm:pt>
    <dgm:pt modelId="{2F83A3CD-CC14-439B-860F-437D07BD84A6}" type="parTrans" cxnId="{15B70F57-BCB6-4EAB-B6F8-C61C85B3AFAD}">
      <dgm:prSet/>
      <dgm:spPr/>
      <dgm:t>
        <a:bodyPr/>
        <a:lstStyle/>
        <a:p>
          <a:endParaRPr lang="cs-CZ"/>
        </a:p>
      </dgm:t>
    </dgm:pt>
    <dgm:pt modelId="{B861F5A7-4C79-4CE1-A02E-116EE4EE2BEB}" type="sibTrans" cxnId="{15B70F57-BCB6-4EAB-B6F8-C61C85B3AFAD}">
      <dgm:prSet/>
      <dgm:spPr/>
      <dgm:t>
        <a:bodyPr/>
        <a:lstStyle/>
        <a:p>
          <a:endParaRPr lang="en-US"/>
        </a:p>
      </dgm:t>
    </dgm:pt>
    <dgm:pt modelId="{143404A1-2E48-4AF0-A649-92FD8772A27B}" type="pres">
      <dgm:prSet presAssocID="{5B716701-8856-4BB2-92F6-467E331387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769EED4-CDF6-40F9-8270-24AB36F605EF}" type="pres">
      <dgm:prSet presAssocID="{1319CC19-C5CA-4E6A-9F7F-9CC286A5D31E}" presName="centerShape" presStyleLbl="node0" presStyleIdx="0" presStyleCnt="1" custScaleX="234783" custScaleY="242155" custLinFactNeighborX="-1211" custLinFactNeighborY="5736"/>
      <dgm:spPr/>
      <dgm:t>
        <a:bodyPr/>
        <a:lstStyle/>
        <a:p>
          <a:endParaRPr lang="cs-CZ"/>
        </a:p>
      </dgm:t>
    </dgm:pt>
    <dgm:pt modelId="{9FD91C45-CE47-4281-B765-F0EB8ED69B9C}" type="pres">
      <dgm:prSet presAssocID="{9C3533AF-C82F-4DC6-81CB-AE874A815628}" presName="parTrans" presStyleLbl="sibTrans2D1" presStyleIdx="0" presStyleCnt="4"/>
      <dgm:spPr/>
      <dgm:t>
        <a:bodyPr/>
        <a:lstStyle/>
        <a:p>
          <a:endParaRPr lang="cs-CZ"/>
        </a:p>
      </dgm:t>
    </dgm:pt>
    <dgm:pt modelId="{08EED4D7-6C45-44CC-AE06-4A3AE5B49224}" type="pres">
      <dgm:prSet presAssocID="{9C3533AF-C82F-4DC6-81CB-AE874A815628}" presName="connectorText" presStyleLbl="sibTrans2D1" presStyleIdx="0" presStyleCnt="4"/>
      <dgm:spPr/>
      <dgm:t>
        <a:bodyPr/>
        <a:lstStyle/>
        <a:p>
          <a:endParaRPr lang="cs-CZ"/>
        </a:p>
      </dgm:t>
    </dgm:pt>
    <dgm:pt modelId="{AEBD189E-855B-476D-9B00-713F06D094EF}" type="pres">
      <dgm:prSet presAssocID="{BBB50372-A56F-4C2C-8A2E-4D92188A242B}" presName="node" presStyleLbl="node1" presStyleIdx="0" presStyleCnt="4" custScaleX="150690" custScaleY="150232" custRadScaleRad="177083" custRadScaleInc="-13869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2E283A-A214-44D5-A440-236990595464}" type="pres">
      <dgm:prSet presAssocID="{5481DB11-7FFA-4A24-8D24-C20F931B34F8}" presName="parTrans" presStyleLbl="sibTrans2D1" presStyleIdx="1" presStyleCnt="4"/>
      <dgm:spPr/>
      <dgm:t>
        <a:bodyPr/>
        <a:lstStyle/>
        <a:p>
          <a:endParaRPr lang="cs-CZ"/>
        </a:p>
      </dgm:t>
    </dgm:pt>
    <dgm:pt modelId="{B4D4D572-26CD-4FAF-8682-AF1B7E01F96A}" type="pres">
      <dgm:prSet presAssocID="{5481DB11-7FFA-4A24-8D24-C20F931B34F8}" presName="connectorText" presStyleLbl="sibTrans2D1" presStyleIdx="1" presStyleCnt="4"/>
      <dgm:spPr/>
      <dgm:t>
        <a:bodyPr/>
        <a:lstStyle/>
        <a:p>
          <a:endParaRPr lang="cs-CZ"/>
        </a:p>
      </dgm:t>
    </dgm:pt>
    <dgm:pt modelId="{FF1D6CA0-A7FB-4BF9-8063-5972654F818D}" type="pres">
      <dgm:prSet presAssocID="{1A49B78E-88B5-4343-A9F2-A8CA559B8353}" presName="node" presStyleLbl="node1" presStyleIdx="1" presStyleCnt="4" custScaleX="149902" custScaleY="145167" custRadScaleRad="181286" custRadScaleInc="-6540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2B00E8-8116-454F-ABDA-6AF8D798194B}" type="pres">
      <dgm:prSet presAssocID="{8BFECF9C-C5BB-4F4A-B846-05BBC27E25C3}" presName="parTrans" presStyleLbl="sibTrans2D1" presStyleIdx="2" presStyleCnt="4"/>
      <dgm:spPr/>
      <dgm:t>
        <a:bodyPr/>
        <a:lstStyle/>
        <a:p>
          <a:endParaRPr lang="cs-CZ"/>
        </a:p>
      </dgm:t>
    </dgm:pt>
    <dgm:pt modelId="{A63D7B25-5C19-4258-ADD5-D31CBA5D462F}" type="pres">
      <dgm:prSet presAssocID="{8BFECF9C-C5BB-4F4A-B846-05BBC27E25C3}" presName="connectorText" presStyleLbl="sibTrans2D1" presStyleIdx="2" presStyleCnt="4"/>
      <dgm:spPr/>
      <dgm:t>
        <a:bodyPr/>
        <a:lstStyle/>
        <a:p>
          <a:endParaRPr lang="cs-CZ"/>
        </a:p>
      </dgm:t>
    </dgm:pt>
    <dgm:pt modelId="{8949DC75-8F87-4C54-BDC3-CC365FEE389E}" type="pres">
      <dgm:prSet presAssocID="{521D36C3-A973-46DB-A4B4-F3A016F597FE}" presName="node" presStyleLbl="node1" presStyleIdx="2" presStyleCnt="4" custScaleX="138997" custScaleY="131694" custRadScaleRad="176752" custRadScaleInc="13435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ED4335-B979-4032-A36D-E7F95CB7920A}" type="pres">
      <dgm:prSet presAssocID="{2F83A3CD-CC14-439B-860F-437D07BD84A6}" presName="parTrans" presStyleLbl="sibTrans2D1" presStyleIdx="3" presStyleCnt="4"/>
      <dgm:spPr/>
      <dgm:t>
        <a:bodyPr/>
        <a:lstStyle/>
        <a:p>
          <a:endParaRPr lang="cs-CZ"/>
        </a:p>
      </dgm:t>
    </dgm:pt>
    <dgm:pt modelId="{54F9E0BE-BC47-42BA-BAFF-E2FF324B95A8}" type="pres">
      <dgm:prSet presAssocID="{2F83A3CD-CC14-439B-860F-437D07BD84A6}" presName="connectorText" presStyleLbl="sibTrans2D1" presStyleIdx="3" presStyleCnt="4"/>
      <dgm:spPr/>
      <dgm:t>
        <a:bodyPr/>
        <a:lstStyle/>
        <a:p>
          <a:endParaRPr lang="cs-CZ"/>
        </a:p>
      </dgm:t>
    </dgm:pt>
    <dgm:pt modelId="{EFEBF05A-098C-4669-9573-5AE24C51175A}" type="pres">
      <dgm:prSet presAssocID="{068B6A1C-B27B-4D5A-91AC-09035D0EAA5F}" presName="node" presStyleLbl="node1" presStyleIdx="3" presStyleCnt="4" custScaleX="128944" custScaleY="132137" custRadScaleRad="181899" custRadScaleInc="-33922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E17D7B8-517A-4558-8E97-7C80E37E3B0B}" srcId="{5B716701-8856-4BB2-92F6-467E331387A7}" destId="{CE7AC409-B817-4506-8A8B-D87AAE249A1C}" srcOrd="1" destOrd="0" parTransId="{9F736FA0-840A-43CF-900A-8F60BEB89B44}" sibTransId="{2B0BB559-B2F8-415D-8E5A-6DD6B3439EDE}"/>
    <dgm:cxn modelId="{C43F2190-568F-49DC-94F6-A1311DACAF7A}" type="presOf" srcId="{5481DB11-7FFA-4A24-8D24-C20F931B34F8}" destId="{3B2E283A-A214-44D5-A440-236990595464}" srcOrd="0" destOrd="0" presId="urn:microsoft.com/office/officeart/2005/8/layout/radial5"/>
    <dgm:cxn modelId="{6279E4D5-1CA2-4EE0-B463-FEB1C36CF2A7}" type="presOf" srcId="{5481DB11-7FFA-4A24-8D24-C20F931B34F8}" destId="{B4D4D572-26CD-4FAF-8682-AF1B7E01F96A}" srcOrd="1" destOrd="0" presId="urn:microsoft.com/office/officeart/2005/8/layout/radial5"/>
    <dgm:cxn modelId="{A8D2211C-29C9-4C1F-8269-40B6ED2BF288}" srcId="{1319CC19-C5CA-4E6A-9F7F-9CC286A5D31E}" destId="{1A49B78E-88B5-4343-A9F2-A8CA559B8353}" srcOrd="1" destOrd="0" parTransId="{5481DB11-7FFA-4A24-8D24-C20F931B34F8}" sibTransId="{1582F4CF-4DA7-448A-9B24-F7CB86B7CCA6}"/>
    <dgm:cxn modelId="{641AF021-6F61-4356-9268-0912A1E894FB}" srcId="{5B716701-8856-4BB2-92F6-467E331387A7}" destId="{1319CC19-C5CA-4E6A-9F7F-9CC286A5D31E}" srcOrd="0" destOrd="0" parTransId="{C0EC5CD3-B624-4490-8E0E-4C781915536A}" sibTransId="{FE87AC6D-626D-492B-AA2B-EE10D3F6931A}"/>
    <dgm:cxn modelId="{4B37CA9D-AED1-479A-8A07-0E69B0884CC5}" type="presOf" srcId="{9C3533AF-C82F-4DC6-81CB-AE874A815628}" destId="{08EED4D7-6C45-44CC-AE06-4A3AE5B49224}" srcOrd="1" destOrd="0" presId="urn:microsoft.com/office/officeart/2005/8/layout/radial5"/>
    <dgm:cxn modelId="{7DEC7737-9E4C-481E-AA77-D161AC318730}" srcId="{1319CC19-C5CA-4E6A-9F7F-9CC286A5D31E}" destId="{BBB50372-A56F-4C2C-8A2E-4D92188A242B}" srcOrd="0" destOrd="0" parTransId="{9C3533AF-C82F-4DC6-81CB-AE874A815628}" sibTransId="{F10673D0-C5BB-4E8D-8150-1B07289B385A}"/>
    <dgm:cxn modelId="{15B70F57-BCB6-4EAB-B6F8-C61C85B3AFAD}" srcId="{1319CC19-C5CA-4E6A-9F7F-9CC286A5D31E}" destId="{068B6A1C-B27B-4D5A-91AC-09035D0EAA5F}" srcOrd="3" destOrd="0" parTransId="{2F83A3CD-CC14-439B-860F-437D07BD84A6}" sibTransId="{B861F5A7-4C79-4CE1-A02E-116EE4EE2BEB}"/>
    <dgm:cxn modelId="{A52C7BF8-F782-41C6-8DA1-0BE4165B1CA1}" type="presOf" srcId="{8BFECF9C-C5BB-4F4A-B846-05BBC27E25C3}" destId="{652B00E8-8116-454F-ABDA-6AF8D798194B}" srcOrd="0" destOrd="0" presId="urn:microsoft.com/office/officeart/2005/8/layout/radial5"/>
    <dgm:cxn modelId="{FAE897BF-A1E1-4533-A0DB-A908D9557ACB}" type="presOf" srcId="{068B6A1C-B27B-4D5A-91AC-09035D0EAA5F}" destId="{EFEBF05A-098C-4669-9573-5AE24C51175A}" srcOrd="0" destOrd="0" presId="urn:microsoft.com/office/officeart/2005/8/layout/radial5"/>
    <dgm:cxn modelId="{05006AE7-1420-4E61-822A-F705555081CC}" type="presOf" srcId="{5B716701-8856-4BB2-92F6-467E331387A7}" destId="{143404A1-2E48-4AF0-A649-92FD8772A27B}" srcOrd="0" destOrd="0" presId="urn:microsoft.com/office/officeart/2005/8/layout/radial5"/>
    <dgm:cxn modelId="{1067C381-8B6C-4636-8B68-C0A6F3E65FD5}" type="presOf" srcId="{1319CC19-C5CA-4E6A-9F7F-9CC286A5D31E}" destId="{C769EED4-CDF6-40F9-8270-24AB36F605EF}" srcOrd="0" destOrd="0" presId="urn:microsoft.com/office/officeart/2005/8/layout/radial5"/>
    <dgm:cxn modelId="{8E495A3B-8956-4BF2-8C59-E2C5BD34808F}" type="presOf" srcId="{8BFECF9C-C5BB-4F4A-B846-05BBC27E25C3}" destId="{A63D7B25-5C19-4258-ADD5-D31CBA5D462F}" srcOrd="1" destOrd="0" presId="urn:microsoft.com/office/officeart/2005/8/layout/radial5"/>
    <dgm:cxn modelId="{A3AA0AEF-406F-4E40-BA9C-86C9C09932D9}" srcId="{1319CC19-C5CA-4E6A-9F7F-9CC286A5D31E}" destId="{521D36C3-A973-46DB-A4B4-F3A016F597FE}" srcOrd="2" destOrd="0" parTransId="{8BFECF9C-C5BB-4F4A-B846-05BBC27E25C3}" sibTransId="{E4578808-E325-468C-BD6B-3F99F6372126}"/>
    <dgm:cxn modelId="{1D19B127-D2E8-4CA7-B65B-0AD22144C1AD}" type="presOf" srcId="{9C3533AF-C82F-4DC6-81CB-AE874A815628}" destId="{9FD91C45-CE47-4281-B765-F0EB8ED69B9C}" srcOrd="0" destOrd="0" presId="urn:microsoft.com/office/officeart/2005/8/layout/radial5"/>
    <dgm:cxn modelId="{EA1E1134-D410-4DC6-AAA3-A5D073A6DEEC}" type="presOf" srcId="{2F83A3CD-CC14-439B-860F-437D07BD84A6}" destId="{BDED4335-B979-4032-A36D-E7F95CB7920A}" srcOrd="0" destOrd="0" presId="urn:microsoft.com/office/officeart/2005/8/layout/radial5"/>
    <dgm:cxn modelId="{67D4998E-2EB3-43AF-95CC-0EBF5A752422}" type="presOf" srcId="{BBB50372-A56F-4C2C-8A2E-4D92188A242B}" destId="{AEBD189E-855B-476D-9B00-713F06D094EF}" srcOrd="0" destOrd="0" presId="urn:microsoft.com/office/officeart/2005/8/layout/radial5"/>
    <dgm:cxn modelId="{1F3B152D-1B28-409B-ADE8-1F1C10AC9A9F}" type="presOf" srcId="{521D36C3-A973-46DB-A4B4-F3A016F597FE}" destId="{8949DC75-8F87-4C54-BDC3-CC365FEE389E}" srcOrd="0" destOrd="0" presId="urn:microsoft.com/office/officeart/2005/8/layout/radial5"/>
    <dgm:cxn modelId="{D3D41E21-DA22-41A9-A30E-C4B02A7CC776}" type="presOf" srcId="{2F83A3CD-CC14-439B-860F-437D07BD84A6}" destId="{54F9E0BE-BC47-42BA-BAFF-E2FF324B95A8}" srcOrd="1" destOrd="0" presId="urn:microsoft.com/office/officeart/2005/8/layout/radial5"/>
    <dgm:cxn modelId="{B6A6B727-35E4-497B-9972-EBF83C84CD06}" type="presOf" srcId="{1A49B78E-88B5-4343-A9F2-A8CA559B8353}" destId="{FF1D6CA0-A7FB-4BF9-8063-5972654F818D}" srcOrd="0" destOrd="0" presId="urn:microsoft.com/office/officeart/2005/8/layout/radial5"/>
    <dgm:cxn modelId="{48B7A1D9-8499-4F0E-AE38-CCFC780F0AF7}" type="presParOf" srcId="{143404A1-2E48-4AF0-A649-92FD8772A27B}" destId="{C769EED4-CDF6-40F9-8270-24AB36F605EF}" srcOrd="0" destOrd="0" presId="urn:microsoft.com/office/officeart/2005/8/layout/radial5"/>
    <dgm:cxn modelId="{531EB4D6-4E57-4ECC-9B17-1EE4A382F4B5}" type="presParOf" srcId="{143404A1-2E48-4AF0-A649-92FD8772A27B}" destId="{9FD91C45-CE47-4281-B765-F0EB8ED69B9C}" srcOrd="1" destOrd="0" presId="urn:microsoft.com/office/officeart/2005/8/layout/radial5"/>
    <dgm:cxn modelId="{0CF4AC4C-C2F0-440D-94F8-6033371DD09F}" type="presParOf" srcId="{9FD91C45-CE47-4281-B765-F0EB8ED69B9C}" destId="{08EED4D7-6C45-44CC-AE06-4A3AE5B49224}" srcOrd="0" destOrd="0" presId="urn:microsoft.com/office/officeart/2005/8/layout/radial5"/>
    <dgm:cxn modelId="{12B3A3AC-197F-413E-A529-F4C3B536998A}" type="presParOf" srcId="{143404A1-2E48-4AF0-A649-92FD8772A27B}" destId="{AEBD189E-855B-476D-9B00-713F06D094EF}" srcOrd="2" destOrd="0" presId="urn:microsoft.com/office/officeart/2005/8/layout/radial5"/>
    <dgm:cxn modelId="{010DBEB6-6435-4FE3-9363-9200AADC9A60}" type="presParOf" srcId="{143404A1-2E48-4AF0-A649-92FD8772A27B}" destId="{3B2E283A-A214-44D5-A440-236990595464}" srcOrd="3" destOrd="0" presId="urn:microsoft.com/office/officeart/2005/8/layout/radial5"/>
    <dgm:cxn modelId="{215A2AF8-D6FB-4DB9-83A2-072895A98280}" type="presParOf" srcId="{3B2E283A-A214-44D5-A440-236990595464}" destId="{B4D4D572-26CD-4FAF-8682-AF1B7E01F96A}" srcOrd="0" destOrd="0" presId="urn:microsoft.com/office/officeart/2005/8/layout/radial5"/>
    <dgm:cxn modelId="{52C4EFE3-81BD-44BD-9C92-5AA2F841CF17}" type="presParOf" srcId="{143404A1-2E48-4AF0-A649-92FD8772A27B}" destId="{FF1D6CA0-A7FB-4BF9-8063-5972654F818D}" srcOrd="4" destOrd="0" presId="urn:microsoft.com/office/officeart/2005/8/layout/radial5"/>
    <dgm:cxn modelId="{A098DEB5-DA6D-4F06-A3B8-3CE24976D71E}" type="presParOf" srcId="{143404A1-2E48-4AF0-A649-92FD8772A27B}" destId="{652B00E8-8116-454F-ABDA-6AF8D798194B}" srcOrd="5" destOrd="0" presId="urn:microsoft.com/office/officeart/2005/8/layout/radial5"/>
    <dgm:cxn modelId="{73CA04EA-6564-4791-A1DC-1C318211039C}" type="presParOf" srcId="{652B00E8-8116-454F-ABDA-6AF8D798194B}" destId="{A63D7B25-5C19-4258-ADD5-D31CBA5D462F}" srcOrd="0" destOrd="0" presId="urn:microsoft.com/office/officeart/2005/8/layout/radial5"/>
    <dgm:cxn modelId="{B47DDAB9-098E-4296-BC84-83C16EF5B929}" type="presParOf" srcId="{143404A1-2E48-4AF0-A649-92FD8772A27B}" destId="{8949DC75-8F87-4C54-BDC3-CC365FEE389E}" srcOrd="6" destOrd="0" presId="urn:microsoft.com/office/officeart/2005/8/layout/radial5"/>
    <dgm:cxn modelId="{CDB2B1BA-7BE7-4701-80AF-E8664F0ADB7E}" type="presParOf" srcId="{143404A1-2E48-4AF0-A649-92FD8772A27B}" destId="{BDED4335-B979-4032-A36D-E7F95CB7920A}" srcOrd="7" destOrd="0" presId="urn:microsoft.com/office/officeart/2005/8/layout/radial5"/>
    <dgm:cxn modelId="{1CE85117-5239-4EEC-997D-16BEF5D38A43}" type="presParOf" srcId="{BDED4335-B979-4032-A36D-E7F95CB7920A}" destId="{54F9E0BE-BC47-42BA-BAFF-E2FF324B95A8}" srcOrd="0" destOrd="0" presId="urn:microsoft.com/office/officeart/2005/8/layout/radial5"/>
    <dgm:cxn modelId="{929FFC8B-0801-49F4-9566-C661A57AFFB5}" type="presParOf" srcId="{143404A1-2E48-4AF0-A649-92FD8772A27B}" destId="{EFEBF05A-098C-4669-9573-5AE24C51175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716701-8856-4BB2-92F6-467E331387A7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1319CC19-C5CA-4E6A-9F7F-9CC286A5D31E}">
      <dgm:prSet phldrT="[Text]"/>
      <dgm:spPr>
        <a:solidFill>
          <a:srgbClr val="C00000"/>
        </a:solidFill>
      </dgm:spPr>
      <dgm:t>
        <a:bodyPr/>
        <a:lstStyle/>
        <a:p>
          <a:r>
            <a:rPr lang="hy-AM" b="1" dirty="0" smtClean="0">
              <a:solidFill>
                <a:schemeClr val="bg1"/>
              </a:solidFill>
              <a:latin typeface="Sylfaen" panose="010A0502050306030303" pitchFamily="18" charset="0"/>
            </a:rPr>
            <a:t>Կառավարում</a:t>
          </a:r>
          <a:endParaRPr lang="cs-CZ" b="1" dirty="0">
            <a:solidFill>
              <a:schemeClr val="bg1"/>
            </a:solidFill>
            <a:latin typeface="Sylfaen" panose="010A0502050306030303" pitchFamily="18" charset="0"/>
          </a:endParaRPr>
        </a:p>
      </dgm:t>
    </dgm:pt>
    <dgm:pt modelId="{C0EC5CD3-B624-4490-8E0E-4C781915536A}" type="parTrans" cxnId="{641AF021-6F61-4356-9268-0912A1E894FB}">
      <dgm:prSet/>
      <dgm:spPr/>
      <dgm:t>
        <a:bodyPr/>
        <a:lstStyle/>
        <a:p>
          <a:endParaRPr lang="cs-CZ"/>
        </a:p>
      </dgm:t>
    </dgm:pt>
    <dgm:pt modelId="{FE87AC6D-626D-492B-AA2B-EE10D3F6931A}" type="sibTrans" cxnId="{641AF021-6F61-4356-9268-0912A1E894FB}">
      <dgm:prSet/>
      <dgm:spPr/>
      <dgm:t>
        <a:bodyPr/>
        <a:lstStyle/>
        <a:p>
          <a:endParaRPr lang="cs-CZ"/>
        </a:p>
      </dgm:t>
    </dgm:pt>
    <dgm:pt modelId="{BBB50372-A56F-4C2C-8A2E-4D92188A242B}">
      <dgm:prSet phldrT="[Text]" custT="1"/>
      <dgm:spPr/>
      <dgm:t>
        <a:bodyPr/>
        <a:lstStyle/>
        <a:p>
          <a:r>
            <a:rPr lang="hy-AM" sz="2000" b="1" dirty="0" smtClean="0">
              <a:latin typeface="Sylfaen" panose="010A0502050306030303" pitchFamily="18" charset="0"/>
            </a:rPr>
            <a:t>ՀԿ ղեկավարներ</a:t>
          </a:r>
          <a:endParaRPr lang="cs-CZ" sz="2000" b="1" dirty="0">
            <a:latin typeface="Sylfaen" panose="010A0502050306030303" pitchFamily="18" charset="0"/>
          </a:endParaRPr>
        </a:p>
      </dgm:t>
    </dgm:pt>
    <dgm:pt modelId="{9C3533AF-C82F-4DC6-81CB-AE874A815628}" type="parTrans" cxnId="{7DEC7737-9E4C-481E-AA77-D161AC318730}">
      <dgm:prSet/>
      <dgm:spPr/>
      <dgm:t>
        <a:bodyPr/>
        <a:lstStyle/>
        <a:p>
          <a:endParaRPr lang="cs-CZ"/>
        </a:p>
      </dgm:t>
    </dgm:pt>
    <dgm:pt modelId="{F10673D0-C5BB-4E8D-8150-1B07289B385A}" type="sibTrans" cxnId="{7DEC7737-9E4C-481E-AA77-D161AC318730}">
      <dgm:prSet/>
      <dgm:spPr/>
      <dgm:t>
        <a:bodyPr/>
        <a:lstStyle/>
        <a:p>
          <a:endParaRPr lang="cs-CZ"/>
        </a:p>
      </dgm:t>
    </dgm:pt>
    <dgm:pt modelId="{1A49B78E-88B5-4343-A9F2-A8CA559B8353}">
      <dgm:prSet phldrT="[Text]" custT="1"/>
      <dgm:spPr/>
      <dgm:t>
        <a:bodyPr/>
        <a:lstStyle/>
        <a:p>
          <a:r>
            <a:rPr lang="hy-AM" sz="2000" b="1" dirty="0" smtClean="0">
              <a:latin typeface="Sylfaen" panose="010A0502050306030303" pitchFamily="18" charset="0"/>
            </a:rPr>
            <a:t>Կառավարման և ղեկավարման համակցում</a:t>
          </a:r>
          <a:endParaRPr lang="cs-CZ" sz="2000" b="1" dirty="0">
            <a:latin typeface="Sylfaen" panose="010A0502050306030303" pitchFamily="18" charset="0"/>
          </a:endParaRPr>
        </a:p>
      </dgm:t>
    </dgm:pt>
    <dgm:pt modelId="{5481DB11-7FFA-4A24-8D24-C20F931B34F8}" type="parTrans" cxnId="{A8D2211C-29C9-4C1F-8269-40B6ED2BF288}">
      <dgm:prSet/>
      <dgm:spPr/>
      <dgm:t>
        <a:bodyPr/>
        <a:lstStyle/>
        <a:p>
          <a:endParaRPr lang="cs-CZ"/>
        </a:p>
      </dgm:t>
    </dgm:pt>
    <dgm:pt modelId="{1582F4CF-4DA7-448A-9B24-F7CB86B7CCA6}" type="sibTrans" cxnId="{A8D2211C-29C9-4C1F-8269-40B6ED2BF288}">
      <dgm:prSet/>
      <dgm:spPr/>
      <dgm:t>
        <a:bodyPr/>
        <a:lstStyle/>
        <a:p>
          <a:endParaRPr lang="cs-CZ"/>
        </a:p>
      </dgm:t>
    </dgm:pt>
    <dgm:pt modelId="{CE7AC409-B817-4506-8A8B-D87AAE249A1C}">
      <dgm:prSet phldrT="[Text]" custT="1"/>
      <dgm:spPr/>
      <dgm:t>
        <a:bodyPr/>
        <a:lstStyle/>
        <a:p>
          <a:endParaRPr lang="cs-CZ" sz="1500" dirty="0"/>
        </a:p>
      </dgm:t>
    </dgm:pt>
    <dgm:pt modelId="{9F736FA0-840A-43CF-900A-8F60BEB89B44}" type="parTrans" cxnId="{BE17D7B8-517A-4558-8E97-7C80E37E3B0B}">
      <dgm:prSet/>
      <dgm:spPr/>
      <dgm:t>
        <a:bodyPr/>
        <a:lstStyle/>
        <a:p>
          <a:endParaRPr lang="cs-CZ"/>
        </a:p>
      </dgm:t>
    </dgm:pt>
    <dgm:pt modelId="{2B0BB559-B2F8-415D-8E5A-6DD6B3439EDE}" type="sibTrans" cxnId="{BE17D7B8-517A-4558-8E97-7C80E37E3B0B}">
      <dgm:prSet/>
      <dgm:spPr/>
      <dgm:t>
        <a:bodyPr/>
        <a:lstStyle/>
        <a:p>
          <a:endParaRPr lang="cs-CZ"/>
        </a:p>
      </dgm:t>
    </dgm:pt>
    <dgm:pt modelId="{521D36C3-A973-46DB-A4B4-F3A016F597FE}">
      <dgm:prSet phldrT="[Text]" custT="1"/>
      <dgm:spPr/>
      <dgm:t>
        <a:bodyPr/>
        <a:lstStyle/>
        <a:p>
          <a:r>
            <a:rPr lang="hy-AM" sz="2000" b="1" dirty="0" smtClean="0">
              <a:latin typeface="Sylfaen" panose="010A0502050306030303" pitchFamily="18" charset="0"/>
            </a:rPr>
            <a:t>Խորհրդում ներկայացուցչության հավասարակշռում</a:t>
          </a:r>
          <a:endParaRPr lang="en-US" sz="2000" b="1" dirty="0" smtClean="0">
            <a:latin typeface="Sylfaen" panose="010A0502050306030303" pitchFamily="18" charset="0"/>
          </a:endParaRPr>
        </a:p>
      </dgm:t>
    </dgm:pt>
    <dgm:pt modelId="{8BFECF9C-C5BB-4F4A-B846-05BBC27E25C3}" type="parTrans" cxnId="{A3AA0AEF-406F-4E40-BA9C-86C9C09932D9}">
      <dgm:prSet/>
      <dgm:spPr/>
      <dgm:t>
        <a:bodyPr/>
        <a:lstStyle/>
        <a:p>
          <a:endParaRPr lang="cs-CZ"/>
        </a:p>
      </dgm:t>
    </dgm:pt>
    <dgm:pt modelId="{E4578808-E325-468C-BD6B-3F99F6372126}" type="sibTrans" cxnId="{A3AA0AEF-406F-4E40-BA9C-86C9C09932D9}">
      <dgm:prSet/>
      <dgm:spPr/>
      <dgm:t>
        <a:bodyPr/>
        <a:lstStyle/>
        <a:p>
          <a:endParaRPr lang="en-US"/>
        </a:p>
      </dgm:t>
    </dgm:pt>
    <dgm:pt modelId="{143404A1-2E48-4AF0-A649-92FD8772A27B}" type="pres">
      <dgm:prSet presAssocID="{5B716701-8856-4BB2-92F6-467E331387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769EED4-CDF6-40F9-8270-24AB36F605EF}" type="pres">
      <dgm:prSet presAssocID="{1319CC19-C5CA-4E6A-9F7F-9CC286A5D31E}" presName="centerShape" presStyleLbl="node0" presStyleIdx="0" presStyleCnt="1" custScaleX="166809" custScaleY="156900" custLinFactNeighborX="1142" custLinFactNeighborY="14451"/>
      <dgm:spPr/>
      <dgm:t>
        <a:bodyPr/>
        <a:lstStyle/>
        <a:p>
          <a:endParaRPr lang="cs-CZ"/>
        </a:p>
      </dgm:t>
    </dgm:pt>
    <dgm:pt modelId="{9FD91C45-CE47-4281-B765-F0EB8ED69B9C}" type="pres">
      <dgm:prSet presAssocID="{9C3533AF-C82F-4DC6-81CB-AE874A815628}" presName="parTrans" presStyleLbl="sibTrans2D1" presStyleIdx="0" presStyleCnt="3"/>
      <dgm:spPr/>
      <dgm:t>
        <a:bodyPr/>
        <a:lstStyle/>
        <a:p>
          <a:endParaRPr lang="cs-CZ"/>
        </a:p>
      </dgm:t>
    </dgm:pt>
    <dgm:pt modelId="{08EED4D7-6C45-44CC-AE06-4A3AE5B49224}" type="pres">
      <dgm:prSet presAssocID="{9C3533AF-C82F-4DC6-81CB-AE874A815628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AEBD189E-855B-476D-9B00-713F06D094EF}" type="pres">
      <dgm:prSet presAssocID="{BBB50372-A56F-4C2C-8A2E-4D92188A242B}" presName="node" presStyleLbl="node1" presStyleIdx="0" presStyleCnt="3" custScaleX="150690" custScaleY="150232" custRadScaleRad="177083" custRadScaleInc="-13869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2E283A-A214-44D5-A440-236990595464}" type="pres">
      <dgm:prSet presAssocID="{5481DB11-7FFA-4A24-8D24-C20F931B34F8}" presName="parTrans" presStyleLbl="sibTrans2D1" presStyleIdx="1" presStyleCnt="3"/>
      <dgm:spPr/>
      <dgm:t>
        <a:bodyPr/>
        <a:lstStyle/>
        <a:p>
          <a:endParaRPr lang="cs-CZ"/>
        </a:p>
      </dgm:t>
    </dgm:pt>
    <dgm:pt modelId="{B4D4D572-26CD-4FAF-8682-AF1B7E01F96A}" type="pres">
      <dgm:prSet presAssocID="{5481DB11-7FFA-4A24-8D24-C20F931B34F8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FF1D6CA0-A7FB-4BF9-8063-5972654F818D}" type="pres">
      <dgm:prSet presAssocID="{1A49B78E-88B5-4343-A9F2-A8CA559B8353}" presName="node" presStyleLbl="node1" presStyleIdx="1" presStyleCnt="3" custScaleX="149902" custScaleY="145167" custRadScaleRad="181286" custRadScaleInc="-6540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2B00E8-8116-454F-ABDA-6AF8D798194B}" type="pres">
      <dgm:prSet presAssocID="{8BFECF9C-C5BB-4F4A-B846-05BBC27E25C3}" presName="parTrans" presStyleLbl="sibTrans2D1" presStyleIdx="2" presStyleCnt="3"/>
      <dgm:spPr/>
      <dgm:t>
        <a:bodyPr/>
        <a:lstStyle/>
        <a:p>
          <a:endParaRPr lang="cs-CZ"/>
        </a:p>
      </dgm:t>
    </dgm:pt>
    <dgm:pt modelId="{A63D7B25-5C19-4258-ADD5-D31CBA5D462F}" type="pres">
      <dgm:prSet presAssocID="{8BFECF9C-C5BB-4F4A-B846-05BBC27E25C3}" presName="connectorText" presStyleLbl="sibTrans2D1" presStyleIdx="2" presStyleCnt="3"/>
      <dgm:spPr/>
      <dgm:t>
        <a:bodyPr/>
        <a:lstStyle/>
        <a:p>
          <a:endParaRPr lang="cs-CZ"/>
        </a:p>
      </dgm:t>
    </dgm:pt>
    <dgm:pt modelId="{8949DC75-8F87-4C54-BDC3-CC365FEE389E}" type="pres">
      <dgm:prSet presAssocID="{521D36C3-A973-46DB-A4B4-F3A016F597FE}" presName="node" presStyleLbl="node1" presStyleIdx="2" presStyleCnt="3" custScaleX="138997" custScaleY="131694" custRadScaleRad="89729" custRadScaleInc="19823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D08E32A-791F-47F2-8B48-2D2881EFE40C}" type="presOf" srcId="{8BFECF9C-C5BB-4F4A-B846-05BBC27E25C3}" destId="{652B00E8-8116-454F-ABDA-6AF8D798194B}" srcOrd="0" destOrd="0" presId="urn:microsoft.com/office/officeart/2005/8/layout/radial5"/>
    <dgm:cxn modelId="{333FED9E-75AF-4282-8B9F-F7CA46FC65F0}" type="presOf" srcId="{5481DB11-7FFA-4A24-8D24-C20F931B34F8}" destId="{B4D4D572-26CD-4FAF-8682-AF1B7E01F96A}" srcOrd="1" destOrd="0" presId="urn:microsoft.com/office/officeart/2005/8/layout/radial5"/>
    <dgm:cxn modelId="{BE17D7B8-517A-4558-8E97-7C80E37E3B0B}" srcId="{5B716701-8856-4BB2-92F6-467E331387A7}" destId="{CE7AC409-B817-4506-8A8B-D87AAE249A1C}" srcOrd="1" destOrd="0" parTransId="{9F736FA0-840A-43CF-900A-8F60BEB89B44}" sibTransId="{2B0BB559-B2F8-415D-8E5A-6DD6B3439EDE}"/>
    <dgm:cxn modelId="{AFDE9503-F297-4078-9009-A1DC92712DFE}" type="presOf" srcId="{521D36C3-A973-46DB-A4B4-F3A016F597FE}" destId="{8949DC75-8F87-4C54-BDC3-CC365FEE389E}" srcOrd="0" destOrd="0" presId="urn:microsoft.com/office/officeart/2005/8/layout/radial5"/>
    <dgm:cxn modelId="{17A75A8D-2702-42DB-9ACA-3C811A7086E7}" type="presOf" srcId="{8BFECF9C-C5BB-4F4A-B846-05BBC27E25C3}" destId="{A63D7B25-5C19-4258-ADD5-D31CBA5D462F}" srcOrd="1" destOrd="0" presId="urn:microsoft.com/office/officeart/2005/8/layout/radial5"/>
    <dgm:cxn modelId="{A8D2211C-29C9-4C1F-8269-40B6ED2BF288}" srcId="{1319CC19-C5CA-4E6A-9F7F-9CC286A5D31E}" destId="{1A49B78E-88B5-4343-A9F2-A8CA559B8353}" srcOrd="1" destOrd="0" parTransId="{5481DB11-7FFA-4A24-8D24-C20F931B34F8}" sibTransId="{1582F4CF-4DA7-448A-9B24-F7CB86B7CCA6}"/>
    <dgm:cxn modelId="{2844A100-E855-4AAC-A4A1-569EF8CD0912}" type="presOf" srcId="{9C3533AF-C82F-4DC6-81CB-AE874A815628}" destId="{9FD91C45-CE47-4281-B765-F0EB8ED69B9C}" srcOrd="0" destOrd="0" presId="urn:microsoft.com/office/officeart/2005/8/layout/radial5"/>
    <dgm:cxn modelId="{641AF021-6F61-4356-9268-0912A1E894FB}" srcId="{5B716701-8856-4BB2-92F6-467E331387A7}" destId="{1319CC19-C5CA-4E6A-9F7F-9CC286A5D31E}" srcOrd="0" destOrd="0" parTransId="{C0EC5CD3-B624-4490-8E0E-4C781915536A}" sibTransId="{FE87AC6D-626D-492B-AA2B-EE10D3F6931A}"/>
    <dgm:cxn modelId="{7DEC7737-9E4C-481E-AA77-D161AC318730}" srcId="{1319CC19-C5CA-4E6A-9F7F-9CC286A5D31E}" destId="{BBB50372-A56F-4C2C-8A2E-4D92188A242B}" srcOrd="0" destOrd="0" parTransId="{9C3533AF-C82F-4DC6-81CB-AE874A815628}" sibTransId="{F10673D0-C5BB-4E8D-8150-1B07289B385A}"/>
    <dgm:cxn modelId="{A3AA0AEF-406F-4E40-BA9C-86C9C09932D9}" srcId="{1319CC19-C5CA-4E6A-9F7F-9CC286A5D31E}" destId="{521D36C3-A973-46DB-A4B4-F3A016F597FE}" srcOrd="2" destOrd="0" parTransId="{8BFECF9C-C5BB-4F4A-B846-05BBC27E25C3}" sibTransId="{E4578808-E325-468C-BD6B-3F99F6372126}"/>
    <dgm:cxn modelId="{79AC0438-EDE6-4BE1-9D65-4D5AC552B0DC}" type="presOf" srcId="{5B716701-8856-4BB2-92F6-467E331387A7}" destId="{143404A1-2E48-4AF0-A649-92FD8772A27B}" srcOrd="0" destOrd="0" presId="urn:microsoft.com/office/officeart/2005/8/layout/radial5"/>
    <dgm:cxn modelId="{A71A3C5B-90A6-41E1-8957-4B281234C1B9}" type="presOf" srcId="{1319CC19-C5CA-4E6A-9F7F-9CC286A5D31E}" destId="{C769EED4-CDF6-40F9-8270-24AB36F605EF}" srcOrd="0" destOrd="0" presId="urn:microsoft.com/office/officeart/2005/8/layout/radial5"/>
    <dgm:cxn modelId="{B2E44EB9-F379-46E0-8C44-1979A3A28843}" type="presOf" srcId="{5481DB11-7FFA-4A24-8D24-C20F931B34F8}" destId="{3B2E283A-A214-44D5-A440-236990595464}" srcOrd="0" destOrd="0" presId="urn:microsoft.com/office/officeart/2005/8/layout/radial5"/>
    <dgm:cxn modelId="{015C51B4-D46F-40C6-8B67-CBCCE506961E}" type="presOf" srcId="{BBB50372-A56F-4C2C-8A2E-4D92188A242B}" destId="{AEBD189E-855B-476D-9B00-713F06D094EF}" srcOrd="0" destOrd="0" presId="urn:microsoft.com/office/officeart/2005/8/layout/radial5"/>
    <dgm:cxn modelId="{FFE5817F-DDA2-4C3B-9E19-B8DD50DF573A}" type="presOf" srcId="{9C3533AF-C82F-4DC6-81CB-AE874A815628}" destId="{08EED4D7-6C45-44CC-AE06-4A3AE5B49224}" srcOrd="1" destOrd="0" presId="urn:microsoft.com/office/officeart/2005/8/layout/radial5"/>
    <dgm:cxn modelId="{8773F621-3295-46F9-9346-BF5F2093A385}" type="presOf" srcId="{1A49B78E-88B5-4343-A9F2-A8CA559B8353}" destId="{FF1D6CA0-A7FB-4BF9-8063-5972654F818D}" srcOrd="0" destOrd="0" presId="urn:microsoft.com/office/officeart/2005/8/layout/radial5"/>
    <dgm:cxn modelId="{25D23973-1194-4C45-91A4-83A0CA7ED0DA}" type="presParOf" srcId="{143404A1-2E48-4AF0-A649-92FD8772A27B}" destId="{C769EED4-CDF6-40F9-8270-24AB36F605EF}" srcOrd="0" destOrd="0" presId="urn:microsoft.com/office/officeart/2005/8/layout/radial5"/>
    <dgm:cxn modelId="{81F9605A-13AC-41A9-9843-237562B1C8CF}" type="presParOf" srcId="{143404A1-2E48-4AF0-A649-92FD8772A27B}" destId="{9FD91C45-CE47-4281-B765-F0EB8ED69B9C}" srcOrd="1" destOrd="0" presId="urn:microsoft.com/office/officeart/2005/8/layout/radial5"/>
    <dgm:cxn modelId="{2D94FEA7-DDD8-4FE1-B1D9-C28DA3D80BB7}" type="presParOf" srcId="{9FD91C45-CE47-4281-B765-F0EB8ED69B9C}" destId="{08EED4D7-6C45-44CC-AE06-4A3AE5B49224}" srcOrd="0" destOrd="0" presId="urn:microsoft.com/office/officeart/2005/8/layout/radial5"/>
    <dgm:cxn modelId="{13186DFA-8C2F-4CD2-A71F-637DA6A6B69D}" type="presParOf" srcId="{143404A1-2E48-4AF0-A649-92FD8772A27B}" destId="{AEBD189E-855B-476D-9B00-713F06D094EF}" srcOrd="2" destOrd="0" presId="urn:microsoft.com/office/officeart/2005/8/layout/radial5"/>
    <dgm:cxn modelId="{4ACB5C29-E3F3-4E19-8513-C4FDF8D4A2D6}" type="presParOf" srcId="{143404A1-2E48-4AF0-A649-92FD8772A27B}" destId="{3B2E283A-A214-44D5-A440-236990595464}" srcOrd="3" destOrd="0" presId="urn:microsoft.com/office/officeart/2005/8/layout/radial5"/>
    <dgm:cxn modelId="{5DFC94BF-26DB-4F0B-A1AD-2AC7C4E036BC}" type="presParOf" srcId="{3B2E283A-A214-44D5-A440-236990595464}" destId="{B4D4D572-26CD-4FAF-8682-AF1B7E01F96A}" srcOrd="0" destOrd="0" presId="urn:microsoft.com/office/officeart/2005/8/layout/radial5"/>
    <dgm:cxn modelId="{EA89B792-D437-4CBC-A46A-3B638628D461}" type="presParOf" srcId="{143404A1-2E48-4AF0-A649-92FD8772A27B}" destId="{FF1D6CA0-A7FB-4BF9-8063-5972654F818D}" srcOrd="4" destOrd="0" presId="urn:microsoft.com/office/officeart/2005/8/layout/radial5"/>
    <dgm:cxn modelId="{10318B7A-26BD-4836-8BDF-A3349B011DD0}" type="presParOf" srcId="{143404A1-2E48-4AF0-A649-92FD8772A27B}" destId="{652B00E8-8116-454F-ABDA-6AF8D798194B}" srcOrd="5" destOrd="0" presId="urn:microsoft.com/office/officeart/2005/8/layout/radial5"/>
    <dgm:cxn modelId="{1446C388-ABB6-43FD-B3C0-D3C663BAB261}" type="presParOf" srcId="{652B00E8-8116-454F-ABDA-6AF8D798194B}" destId="{A63D7B25-5C19-4258-ADD5-D31CBA5D462F}" srcOrd="0" destOrd="0" presId="urn:microsoft.com/office/officeart/2005/8/layout/radial5"/>
    <dgm:cxn modelId="{72834A80-58BD-4D5B-AB52-5D0175BBC914}" type="presParOf" srcId="{143404A1-2E48-4AF0-A649-92FD8772A27B}" destId="{8949DC75-8F87-4C54-BDC3-CC365FEE389E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716701-8856-4BB2-92F6-467E331387A7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1319CC19-C5CA-4E6A-9F7F-9CC286A5D31E}">
      <dgm:prSet phldrT="[Text]" custT="1"/>
      <dgm:spPr>
        <a:solidFill>
          <a:srgbClr val="C00000"/>
        </a:solidFill>
      </dgm:spPr>
      <dgm:t>
        <a:bodyPr/>
        <a:lstStyle/>
        <a:p>
          <a:r>
            <a:rPr lang="hy-AM" sz="1100" b="1" dirty="0" smtClean="0">
              <a:solidFill>
                <a:schemeClr val="bg1"/>
              </a:solidFill>
            </a:rPr>
            <a:t>Պատասխանատվության և </a:t>
          </a:r>
          <a:r>
            <a:rPr lang="hy-AM" sz="1100" b="1" dirty="0" err="1" smtClean="0">
              <a:solidFill>
                <a:schemeClr val="bg1"/>
              </a:solidFill>
            </a:rPr>
            <a:t>լեգիտիմության</a:t>
          </a:r>
          <a:r>
            <a:rPr lang="hy-AM" sz="1100" b="1" dirty="0" smtClean="0">
              <a:solidFill>
                <a:schemeClr val="bg1"/>
              </a:solidFill>
            </a:rPr>
            <a:t> կառավարում</a:t>
          </a:r>
          <a:endParaRPr lang="cs-CZ" sz="1100" b="1" dirty="0">
            <a:solidFill>
              <a:schemeClr val="bg1"/>
            </a:solidFill>
          </a:endParaRPr>
        </a:p>
      </dgm:t>
    </dgm:pt>
    <dgm:pt modelId="{C0EC5CD3-B624-4490-8E0E-4C781915536A}" type="parTrans" cxnId="{641AF021-6F61-4356-9268-0912A1E894FB}">
      <dgm:prSet/>
      <dgm:spPr/>
      <dgm:t>
        <a:bodyPr/>
        <a:lstStyle/>
        <a:p>
          <a:endParaRPr lang="cs-CZ"/>
        </a:p>
      </dgm:t>
    </dgm:pt>
    <dgm:pt modelId="{FE87AC6D-626D-492B-AA2B-EE10D3F6931A}" type="sibTrans" cxnId="{641AF021-6F61-4356-9268-0912A1E894FB}">
      <dgm:prSet/>
      <dgm:spPr/>
      <dgm:t>
        <a:bodyPr/>
        <a:lstStyle/>
        <a:p>
          <a:endParaRPr lang="cs-CZ"/>
        </a:p>
      </dgm:t>
    </dgm:pt>
    <dgm:pt modelId="{BBB50372-A56F-4C2C-8A2E-4D92188A242B}">
      <dgm:prSet phldrT="[Text]" custT="1"/>
      <dgm:spPr/>
      <dgm:t>
        <a:bodyPr/>
        <a:lstStyle/>
        <a:p>
          <a:r>
            <a:rPr lang="hy-AM" sz="1800" b="1" dirty="0" err="1" smtClean="0"/>
            <a:t>Լեգիտիմություն</a:t>
          </a:r>
          <a:endParaRPr lang="cs-CZ" sz="1800" b="1" dirty="0"/>
        </a:p>
      </dgm:t>
    </dgm:pt>
    <dgm:pt modelId="{9C3533AF-C82F-4DC6-81CB-AE874A815628}" type="parTrans" cxnId="{7DEC7737-9E4C-481E-AA77-D161AC318730}">
      <dgm:prSet/>
      <dgm:spPr/>
      <dgm:t>
        <a:bodyPr/>
        <a:lstStyle/>
        <a:p>
          <a:endParaRPr lang="cs-CZ"/>
        </a:p>
      </dgm:t>
    </dgm:pt>
    <dgm:pt modelId="{F10673D0-C5BB-4E8D-8150-1B07289B385A}" type="sibTrans" cxnId="{7DEC7737-9E4C-481E-AA77-D161AC318730}">
      <dgm:prSet/>
      <dgm:spPr/>
      <dgm:t>
        <a:bodyPr/>
        <a:lstStyle/>
        <a:p>
          <a:endParaRPr lang="cs-CZ"/>
        </a:p>
      </dgm:t>
    </dgm:pt>
    <dgm:pt modelId="{1A49B78E-88B5-4343-A9F2-A8CA559B8353}">
      <dgm:prSet phldrT="[Text]" custT="1"/>
      <dgm:spPr/>
      <dgm:t>
        <a:bodyPr/>
        <a:lstStyle/>
        <a:p>
          <a:r>
            <a:rPr lang="hy-AM" sz="1700" b="1" dirty="0" err="1" smtClean="0"/>
            <a:t>Հաշվետվողականություն</a:t>
          </a:r>
          <a:endParaRPr lang="cs-CZ" sz="1700" b="1" dirty="0"/>
        </a:p>
      </dgm:t>
    </dgm:pt>
    <dgm:pt modelId="{5481DB11-7FFA-4A24-8D24-C20F931B34F8}" type="parTrans" cxnId="{A8D2211C-29C9-4C1F-8269-40B6ED2BF288}">
      <dgm:prSet/>
      <dgm:spPr/>
      <dgm:t>
        <a:bodyPr/>
        <a:lstStyle/>
        <a:p>
          <a:endParaRPr lang="cs-CZ"/>
        </a:p>
      </dgm:t>
    </dgm:pt>
    <dgm:pt modelId="{1582F4CF-4DA7-448A-9B24-F7CB86B7CCA6}" type="sibTrans" cxnId="{A8D2211C-29C9-4C1F-8269-40B6ED2BF288}">
      <dgm:prSet/>
      <dgm:spPr/>
      <dgm:t>
        <a:bodyPr/>
        <a:lstStyle/>
        <a:p>
          <a:endParaRPr lang="cs-CZ"/>
        </a:p>
      </dgm:t>
    </dgm:pt>
    <dgm:pt modelId="{CE7AC409-B817-4506-8A8B-D87AAE249A1C}">
      <dgm:prSet phldrT="[Text]" custT="1"/>
      <dgm:spPr/>
      <dgm:t>
        <a:bodyPr/>
        <a:lstStyle/>
        <a:p>
          <a:endParaRPr lang="cs-CZ" sz="1500" dirty="0"/>
        </a:p>
      </dgm:t>
    </dgm:pt>
    <dgm:pt modelId="{9F736FA0-840A-43CF-900A-8F60BEB89B44}" type="parTrans" cxnId="{BE17D7B8-517A-4558-8E97-7C80E37E3B0B}">
      <dgm:prSet/>
      <dgm:spPr/>
      <dgm:t>
        <a:bodyPr/>
        <a:lstStyle/>
        <a:p>
          <a:endParaRPr lang="cs-CZ"/>
        </a:p>
      </dgm:t>
    </dgm:pt>
    <dgm:pt modelId="{2B0BB559-B2F8-415D-8E5A-6DD6B3439EDE}" type="sibTrans" cxnId="{BE17D7B8-517A-4558-8E97-7C80E37E3B0B}">
      <dgm:prSet/>
      <dgm:spPr/>
      <dgm:t>
        <a:bodyPr/>
        <a:lstStyle/>
        <a:p>
          <a:endParaRPr lang="cs-CZ"/>
        </a:p>
      </dgm:t>
    </dgm:pt>
    <dgm:pt modelId="{143404A1-2E48-4AF0-A649-92FD8772A27B}" type="pres">
      <dgm:prSet presAssocID="{5B716701-8856-4BB2-92F6-467E331387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769EED4-CDF6-40F9-8270-24AB36F605EF}" type="pres">
      <dgm:prSet presAssocID="{1319CC19-C5CA-4E6A-9F7F-9CC286A5D31E}" presName="centerShape" presStyleLbl="node0" presStyleIdx="0" presStyleCnt="1" custScaleX="195675" custScaleY="195308" custLinFactNeighborX="3228" custLinFactNeighborY="14451"/>
      <dgm:spPr/>
      <dgm:t>
        <a:bodyPr/>
        <a:lstStyle/>
        <a:p>
          <a:endParaRPr lang="cs-CZ"/>
        </a:p>
      </dgm:t>
    </dgm:pt>
    <dgm:pt modelId="{9FD91C45-CE47-4281-B765-F0EB8ED69B9C}" type="pres">
      <dgm:prSet presAssocID="{9C3533AF-C82F-4DC6-81CB-AE874A815628}" presName="parTrans" presStyleLbl="sibTrans2D1" presStyleIdx="0" presStyleCnt="2"/>
      <dgm:spPr/>
      <dgm:t>
        <a:bodyPr/>
        <a:lstStyle/>
        <a:p>
          <a:endParaRPr lang="cs-CZ"/>
        </a:p>
      </dgm:t>
    </dgm:pt>
    <dgm:pt modelId="{08EED4D7-6C45-44CC-AE06-4A3AE5B49224}" type="pres">
      <dgm:prSet presAssocID="{9C3533AF-C82F-4DC6-81CB-AE874A815628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AEBD189E-855B-476D-9B00-713F06D094EF}" type="pres">
      <dgm:prSet presAssocID="{BBB50372-A56F-4C2C-8A2E-4D92188A242B}" presName="node" presStyleLbl="node1" presStyleIdx="0" presStyleCnt="2" custScaleX="150690" custScaleY="150232" custRadScaleRad="151285" custRadScaleInc="-1091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2E283A-A214-44D5-A440-236990595464}" type="pres">
      <dgm:prSet presAssocID="{5481DB11-7FFA-4A24-8D24-C20F931B34F8}" presName="parTrans" presStyleLbl="sibTrans2D1" presStyleIdx="1" presStyleCnt="2"/>
      <dgm:spPr/>
      <dgm:t>
        <a:bodyPr/>
        <a:lstStyle/>
        <a:p>
          <a:endParaRPr lang="cs-CZ"/>
        </a:p>
      </dgm:t>
    </dgm:pt>
    <dgm:pt modelId="{B4D4D572-26CD-4FAF-8682-AF1B7E01F96A}" type="pres">
      <dgm:prSet presAssocID="{5481DB11-7FFA-4A24-8D24-C20F931B34F8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FF1D6CA0-A7FB-4BF9-8063-5972654F818D}" type="pres">
      <dgm:prSet presAssocID="{1A49B78E-88B5-4343-A9F2-A8CA559B8353}" presName="node" presStyleLbl="node1" presStyleIdx="1" presStyleCnt="2" custScaleX="165497" custScaleY="151176" custRadScaleRad="159217" custRadScaleInc="-8855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E17D7B8-517A-4558-8E97-7C80E37E3B0B}" srcId="{5B716701-8856-4BB2-92F6-467E331387A7}" destId="{CE7AC409-B817-4506-8A8B-D87AAE249A1C}" srcOrd="1" destOrd="0" parTransId="{9F736FA0-840A-43CF-900A-8F60BEB89B44}" sibTransId="{2B0BB559-B2F8-415D-8E5A-6DD6B3439EDE}"/>
    <dgm:cxn modelId="{CF9882C8-CF55-458A-9C47-46A399BB724F}" type="presOf" srcId="{1319CC19-C5CA-4E6A-9F7F-9CC286A5D31E}" destId="{C769EED4-CDF6-40F9-8270-24AB36F605EF}" srcOrd="0" destOrd="0" presId="urn:microsoft.com/office/officeart/2005/8/layout/radial5"/>
    <dgm:cxn modelId="{FC20AB09-B8BA-4201-9B84-671AAF2B0662}" type="presOf" srcId="{9C3533AF-C82F-4DC6-81CB-AE874A815628}" destId="{9FD91C45-CE47-4281-B765-F0EB8ED69B9C}" srcOrd="0" destOrd="0" presId="urn:microsoft.com/office/officeart/2005/8/layout/radial5"/>
    <dgm:cxn modelId="{A8D2211C-29C9-4C1F-8269-40B6ED2BF288}" srcId="{1319CC19-C5CA-4E6A-9F7F-9CC286A5D31E}" destId="{1A49B78E-88B5-4343-A9F2-A8CA559B8353}" srcOrd="1" destOrd="0" parTransId="{5481DB11-7FFA-4A24-8D24-C20F931B34F8}" sibTransId="{1582F4CF-4DA7-448A-9B24-F7CB86B7CCA6}"/>
    <dgm:cxn modelId="{67F7365A-0B27-41FE-B791-8A40097B65B2}" type="presOf" srcId="{BBB50372-A56F-4C2C-8A2E-4D92188A242B}" destId="{AEBD189E-855B-476D-9B00-713F06D094EF}" srcOrd="0" destOrd="0" presId="urn:microsoft.com/office/officeart/2005/8/layout/radial5"/>
    <dgm:cxn modelId="{641AF021-6F61-4356-9268-0912A1E894FB}" srcId="{5B716701-8856-4BB2-92F6-467E331387A7}" destId="{1319CC19-C5CA-4E6A-9F7F-9CC286A5D31E}" srcOrd="0" destOrd="0" parTransId="{C0EC5CD3-B624-4490-8E0E-4C781915536A}" sibTransId="{FE87AC6D-626D-492B-AA2B-EE10D3F6931A}"/>
    <dgm:cxn modelId="{7DEC7737-9E4C-481E-AA77-D161AC318730}" srcId="{1319CC19-C5CA-4E6A-9F7F-9CC286A5D31E}" destId="{BBB50372-A56F-4C2C-8A2E-4D92188A242B}" srcOrd="0" destOrd="0" parTransId="{9C3533AF-C82F-4DC6-81CB-AE874A815628}" sibTransId="{F10673D0-C5BB-4E8D-8150-1B07289B385A}"/>
    <dgm:cxn modelId="{6CC04806-13EC-4C21-A12E-EAB2F60A64A2}" type="presOf" srcId="{5481DB11-7FFA-4A24-8D24-C20F931B34F8}" destId="{B4D4D572-26CD-4FAF-8682-AF1B7E01F96A}" srcOrd="1" destOrd="0" presId="urn:microsoft.com/office/officeart/2005/8/layout/radial5"/>
    <dgm:cxn modelId="{833DAE6E-B36F-4060-8C6A-B08D98014E86}" type="presOf" srcId="{9C3533AF-C82F-4DC6-81CB-AE874A815628}" destId="{08EED4D7-6C45-44CC-AE06-4A3AE5B49224}" srcOrd="1" destOrd="0" presId="urn:microsoft.com/office/officeart/2005/8/layout/radial5"/>
    <dgm:cxn modelId="{4B30423B-8DFF-4B43-BCF3-85B835C4F08B}" type="presOf" srcId="{1A49B78E-88B5-4343-A9F2-A8CA559B8353}" destId="{FF1D6CA0-A7FB-4BF9-8063-5972654F818D}" srcOrd="0" destOrd="0" presId="urn:microsoft.com/office/officeart/2005/8/layout/radial5"/>
    <dgm:cxn modelId="{93909727-02BE-4690-8E7D-2401A7CD713A}" type="presOf" srcId="{5B716701-8856-4BB2-92F6-467E331387A7}" destId="{143404A1-2E48-4AF0-A649-92FD8772A27B}" srcOrd="0" destOrd="0" presId="urn:microsoft.com/office/officeart/2005/8/layout/radial5"/>
    <dgm:cxn modelId="{07EC97E6-9B3A-425D-990A-F8BC51E8A0EF}" type="presOf" srcId="{5481DB11-7FFA-4A24-8D24-C20F931B34F8}" destId="{3B2E283A-A214-44D5-A440-236990595464}" srcOrd="0" destOrd="0" presId="urn:microsoft.com/office/officeart/2005/8/layout/radial5"/>
    <dgm:cxn modelId="{DE458685-2CE7-4174-8123-D331E4D2F02A}" type="presParOf" srcId="{143404A1-2E48-4AF0-A649-92FD8772A27B}" destId="{C769EED4-CDF6-40F9-8270-24AB36F605EF}" srcOrd="0" destOrd="0" presId="urn:microsoft.com/office/officeart/2005/8/layout/radial5"/>
    <dgm:cxn modelId="{6A12493D-0426-4D9A-A5BB-B2682F1C0386}" type="presParOf" srcId="{143404A1-2E48-4AF0-A649-92FD8772A27B}" destId="{9FD91C45-CE47-4281-B765-F0EB8ED69B9C}" srcOrd="1" destOrd="0" presId="urn:microsoft.com/office/officeart/2005/8/layout/radial5"/>
    <dgm:cxn modelId="{33044862-8A16-48E8-B1B4-A80947162161}" type="presParOf" srcId="{9FD91C45-CE47-4281-B765-F0EB8ED69B9C}" destId="{08EED4D7-6C45-44CC-AE06-4A3AE5B49224}" srcOrd="0" destOrd="0" presId="urn:microsoft.com/office/officeart/2005/8/layout/radial5"/>
    <dgm:cxn modelId="{D141D16A-8E91-4E3C-A22B-2147301A63DA}" type="presParOf" srcId="{143404A1-2E48-4AF0-A649-92FD8772A27B}" destId="{AEBD189E-855B-476D-9B00-713F06D094EF}" srcOrd="2" destOrd="0" presId="urn:microsoft.com/office/officeart/2005/8/layout/radial5"/>
    <dgm:cxn modelId="{5057F980-6DCB-447F-9CAC-987965A775D6}" type="presParOf" srcId="{143404A1-2E48-4AF0-A649-92FD8772A27B}" destId="{3B2E283A-A214-44D5-A440-236990595464}" srcOrd="3" destOrd="0" presId="urn:microsoft.com/office/officeart/2005/8/layout/radial5"/>
    <dgm:cxn modelId="{FE0D3B75-22A7-4122-B236-1D3047C3319C}" type="presParOf" srcId="{3B2E283A-A214-44D5-A440-236990595464}" destId="{B4D4D572-26CD-4FAF-8682-AF1B7E01F96A}" srcOrd="0" destOrd="0" presId="urn:microsoft.com/office/officeart/2005/8/layout/radial5"/>
    <dgm:cxn modelId="{46B40F04-20D2-4F9C-9C47-E6FD72E9C2F5}" type="presParOf" srcId="{143404A1-2E48-4AF0-A649-92FD8772A27B}" destId="{FF1D6CA0-A7FB-4BF9-8063-5972654F818D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716701-8856-4BB2-92F6-467E331387A7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1319CC19-C5CA-4E6A-9F7F-9CC286A5D31E}">
      <dgm:prSet phldrT="[Text]" custT="1"/>
      <dgm:spPr>
        <a:solidFill>
          <a:srgbClr val="C00000"/>
        </a:solidFill>
      </dgm:spPr>
      <dgm:t>
        <a:bodyPr/>
        <a:lstStyle/>
        <a:p>
          <a:r>
            <a:rPr lang="hy-AM" sz="2600" b="1" dirty="0" smtClean="0">
              <a:solidFill>
                <a:schemeClr val="bg1"/>
              </a:solidFill>
            </a:rPr>
            <a:t>Ցանցի նախագծում</a:t>
          </a:r>
          <a:endParaRPr lang="cs-CZ" sz="2600" b="1" dirty="0">
            <a:solidFill>
              <a:schemeClr val="bg1"/>
            </a:solidFill>
          </a:endParaRPr>
        </a:p>
      </dgm:t>
    </dgm:pt>
    <dgm:pt modelId="{C0EC5CD3-B624-4490-8E0E-4C781915536A}" type="parTrans" cxnId="{641AF021-6F61-4356-9268-0912A1E894FB}">
      <dgm:prSet/>
      <dgm:spPr/>
      <dgm:t>
        <a:bodyPr/>
        <a:lstStyle/>
        <a:p>
          <a:endParaRPr lang="cs-CZ"/>
        </a:p>
      </dgm:t>
    </dgm:pt>
    <dgm:pt modelId="{FE87AC6D-626D-492B-AA2B-EE10D3F6931A}" type="sibTrans" cxnId="{641AF021-6F61-4356-9268-0912A1E894FB}">
      <dgm:prSet/>
      <dgm:spPr/>
      <dgm:t>
        <a:bodyPr/>
        <a:lstStyle/>
        <a:p>
          <a:endParaRPr lang="cs-CZ"/>
        </a:p>
      </dgm:t>
    </dgm:pt>
    <dgm:pt modelId="{BBB50372-A56F-4C2C-8A2E-4D92188A242B}">
      <dgm:prSet phldrT="[Text]" custT="1"/>
      <dgm:spPr/>
      <dgm:t>
        <a:bodyPr/>
        <a:lstStyle/>
        <a:p>
          <a:r>
            <a:rPr lang="hy-AM" sz="1900" b="1" dirty="0" smtClean="0"/>
            <a:t>Հաղորդակցություն և </a:t>
          </a:r>
          <a:r>
            <a:rPr lang="en-US" sz="1900" b="1" dirty="0" smtClean="0"/>
            <a:t>PR</a:t>
          </a:r>
          <a:r>
            <a:rPr lang="hy-AM" sz="1900" b="1" dirty="0" smtClean="0"/>
            <a:t> </a:t>
          </a:r>
          <a:endParaRPr lang="cs-CZ" sz="1900" b="1" dirty="0"/>
        </a:p>
      </dgm:t>
    </dgm:pt>
    <dgm:pt modelId="{9C3533AF-C82F-4DC6-81CB-AE874A815628}" type="parTrans" cxnId="{7DEC7737-9E4C-481E-AA77-D161AC318730}">
      <dgm:prSet/>
      <dgm:spPr/>
      <dgm:t>
        <a:bodyPr/>
        <a:lstStyle/>
        <a:p>
          <a:endParaRPr lang="cs-CZ"/>
        </a:p>
      </dgm:t>
    </dgm:pt>
    <dgm:pt modelId="{F10673D0-C5BB-4E8D-8150-1B07289B385A}" type="sibTrans" cxnId="{7DEC7737-9E4C-481E-AA77-D161AC318730}">
      <dgm:prSet/>
      <dgm:spPr/>
      <dgm:t>
        <a:bodyPr/>
        <a:lstStyle/>
        <a:p>
          <a:endParaRPr lang="cs-CZ"/>
        </a:p>
      </dgm:t>
    </dgm:pt>
    <dgm:pt modelId="{1A49B78E-88B5-4343-A9F2-A8CA559B8353}">
      <dgm:prSet phldrT="[Text]" custT="1"/>
      <dgm:spPr/>
      <dgm:t>
        <a:bodyPr/>
        <a:lstStyle/>
        <a:p>
          <a:r>
            <a:rPr lang="hy-AM" sz="2000" b="1" dirty="0" smtClean="0"/>
            <a:t>Ցանց</a:t>
          </a:r>
          <a:endParaRPr lang="cs-CZ" sz="2000" b="1" dirty="0"/>
        </a:p>
      </dgm:t>
    </dgm:pt>
    <dgm:pt modelId="{5481DB11-7FFA-4A24-8D24-C20F931B34F8}" type="parTrans" cxnId="{A8D2211C-29C9-4C1F-8269-40B6ED2BF288}">
      <dgm:prSet/>
      <dgm:spPr/>
      <dgm:t>
        <a:bodyPr/>
        <a:lstStyle/>
        <a:p>
          <a:endParaRPr lang="cs-CZ"/>
        </a:p>
      </dgm:t>
    </dgm:pt>
    <dgm:pt modelId="{1582F4CF-4DA7-448A-9B24-F7CB86B7CCA6}" type="sibTrans" cxnId="{A8D2211C-29C9-4C1F-8269-40B6ED2BF288}">
      <dgm:prSet/>
      <dgm:spPr/>
      <dgm:t>
        <a:bodyPr/>
        <a:lstStyle/>
        <a:p>
          <a:endParaRPr lang="cs-CZ"/>
        </a:p>
      </dgm:t>
    </dgm:pt>
    <dgm:pt modelId="{1A342BA7-9A60-4334-8E44-B3ED21A76A5B}">
      <dgm:prSet phldrT="[Text]" custT="1"/>
      <dgm:spPr/>
      <dgm:t>
        <a:bodyPr/>
        <a:lstStyle/>
        <a:p>
          <a:r>
            <a:rPr lang="hy-AM" sz="2000" b="1" dirty="0" smtClean="0"/>
            <a:t>Ստեղծել ազդեցություն</a:t>
          </a:r>
          <a:endParaRPr lang="cs-CZ" sz="2000" b="1" dirty="0"/>
        </a:p>
      </dgm:t>
    </dgm:pt>
    <dgm:pt modelId="{28726A1F-E909-453C-A841-51B2FEBBC34D}" type="parTrans" cxnId="{F9AF0D2D-1763-4BC9-B618-97790A2D7F2F}">
      <dgm:prSet/>
      <dgm:spPr/>
      <dgm:t>
        <a:bodyPr/>
        <a:lstStyle/>
        <a:p>
          <a:endParaRPr lang="cs-CZ"/>
        </a:p>
      </dgm:t>
    </dgm:pt>
    <dgm:pt modelId="{B1777FE5-F06B-4BC3-B892-44B1531FF3DE}" type="sibTrans" cxnId="{F9AF0D2D-1763-4BC9-B618-97790A2D7F2F}">
      <dgm:prSet/>
      <dgm:spPr/>
      <dgm:t>
        <a:bodyPr/>
        <a:lstStyle/>
        <a:p>
          <a:endParaRPr lang="cs-CZ"/>
        </a:p>
      </dgm:t>
    </dgm:pt>
    <dgm:pt modelId="{143404A1-2E48-4AF0-A649-92FD8772A27B}" type="pres">
      <dgm:prSet presAssocID="{5B716701-8856-4BB2-92F6-467E331387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769EED4-CDF6-40F9-8270-24AB36F605EF}" type="pres">
      <dgm:prSet presAssocID="{1319CC19-C5CA-4E6A-9F7F-9CC286A5D31E}" presName="centerShape" presStyleLbl="node0" presStyleIdx="0" presStyleCnt="1" custScaleX="137028" custScaleY="132747" custLinFactNeighborX="9649" custLinFactNeighborY="18784"/>
      <dgm:spPr/>
      <dgm:t>
        <a:bodyPr/>
        <a:lstStyle/>
        <a:p>
          <a:endParaRPr lang="cs-CZ"/>
        </a:p>
      </dgm:t>
    </dgm:pt>
    <dgm:pt modelId="{9FD91C45-CE47-4281-B765-F0EB8ED69B9C}" type="pres">
      <dgm:prSet presAssocID="{9C3533AF-C82F-4DC6-81CB-AE874A815628}" presName="parTrans" presStyleLbl="sibTrans2D1" presStyleIdx="0" presStyleCnt="3"/>
      <dgm:spPr/>
      <dgm:t>
        <a:bodyPr/>
        <a:lstStyle/>
        <a:p>
          <a:endParaRPr lang="cs-CZ"/>
        </a:p>
      </dgm:t>
    </dgm:pt>
    <dgm:pt modelId="{08EED4D7-6C45-44CC-AE06-4A3AE5B49224}" type="pres">
      <dgm:prSet presAssocID="{9C3533AF-C82F-4DC6-81CB-AE874A815628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AEBD189E-855B-476D-9B00-713F06D094EF}" type="pres">
      <dgm:prSet presAssocID="{BBB50372-A56F-4C2C-8A2E-4D92188A242B}" presName="node" presStyleLbl="node1" presStyleIdx="0" presStyleCnt="3" custScaleX="158223" custScaleY="148500" custRadScaleRad="151285" custRadScaleInc="-1091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2E283A-A214-44D5-A440-236990595464}" type="pres">
      <dgm:prSet presAssocID="{5481DB11-7FFA-4A24-8D24-C20F931B34F8}" presName="parTrans" presStyleLbl="sibTrans2D1" presStyleIdx="1" presStyleCnt="3"/>
      <dgm:spPr/>
      <dgm:t>
        <a:bodyPr/>
        <a:lstStyle/>
        <a:p>
          <a:endParaRPr lang="cs-CZ"/>
        </a:p>
      </dgm:t>
    </dgm:pt>
    <dgm:pt modelId="{B4D4D572-26CD-4FAF-8682-AF1B7E01F96A}" type="pres">
      <dgm:prSet presAssocID="{5481DB11-7FFA-4A24-8D24-C20F931B34F8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FF1D6CA0-A7FB-4BF9-8063-5972654F818D}" type="pres">
      <dgm:prSet presAssocID="{1A49B78E-88B5-4343-A9F2-A8CA559B8353}" presName="node" presStyleLbl="node1" presStyleIdx="1" presStyleCnt="3" custScaleX="165497" custScaleY="151176" custRadScaleRad="83635" custRadScaleInc="-17646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1ABAAA9-93FD-41E1-98BB-27DC02483FDB}" type="pres">
      <dgm:prSet presAssocID="{28726A1F-E909-453C-A841-51B2FEBBC34D}" presName="parTrans" presStyleLbl="sibTrans2D1" presStyleIdx="2" presStyleCnt="3"/>
      <dgm:spPr/>
      <dgm:t>
        <a:bodyPr/>
        <a:lstStyle/>
        <a:p>
          <a:endParaRPr lang="cs-CZ"/>
        </a:p>
      </dgm:t>
    </dgm:pt>
    <dgm:pt modelId="{F0BE148F-83A9-4046-B7F8-2DECC31FA2D3}" type="pres">
      <dgm:prSet presAssocID="{28726A1F-E909-453C-A841-51B2FEBBC34D}" presName="connectorText" presStyleLbl="sibTrans2D1" presStyleIdx="2" presStyleCnt="3"/>
      <dgm:spPr/>
      <dgm:t>
        <a:bodyPr/>
        <a:lstStyle/>
        <a:p>
          <a:endParaRPr lang="cs-CZ"/>
        </a:p>
      </dgm:t>
    </dgm:pt>
    <dgm:pt modelId="{861F29FA-9714-4E63-AD4C-086A86329A3D}" type="pres">
      <dgm:prSet presAssocID="{1A342BA7-9A60-4334-8E44-B3ED21A76A5B}" presName="node" presStyleLbl="node1" presStyleIdx="2" presStyleCnt="3" custScaleX="120066" custScaleY="123407" custRadScaleRad="162881" custRadScaleInc="-29262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D9C0426-6F2D-49AE-96AB-4FBB815FFEBC}" type="presOf" srcId="{28726A1F-E909-453C-A841-51B2FEBBC34D}" destId="{F0BE148F-83A9-4046-B7F8-2DECC31FA2D3}" srcOrd="1" destOrd="0" presId="urn:microsoft.com/office/officeart/2005/8/layout/radial5"/>
    <dgm:cxn modelId="{A0B8B5DD-B988-41F6-A150-817B4099788B}" type="presOf" srcId="{BBB50372-A56F-4C2C-8A2E-4D92188A242B}" destId="{AEBD189E-855B-476D-9B00-713F06D094EF}" srcOrd="0" destOrd="0" presId="urn:microsoft.com/office/officeart/2005/8/layout/radial5"/>
    <dgm:cxn modelId="{0DE3A051-3A13-4BF6-9E34-6EC77C62B092}" type="presOf" srcId="{28726A1F-E909-453C-A841-51B2FEBBC34D}" destId="{81ABAAA9-93FD-41E1-98BB-27DC02483FDB}" srcOrd="0" destOrd="0" presId="urn:microsoft.com/office/officeart/2005/8/layout/radial5"/>
    <dgm:cxn modelId="{80AD8707-47C3-48E0-AEB2-9045C25D94F9}" type="presOf" srcId="{9C3533AF-C82F-4DC6-81CB-AE874A815628}" destId="{9FD91C45-CE47-4281-B765-F0EB8ED69B9C}" srcOrd="0" destOrd="0" presId="urn:microsoft.com/office/officeart/2005/8/layout/radial5"/>
    <dgm:cxn modelId="{DE0B1E52-D2F1-4D56-B57B-53BCD0D15D89}" type="presOf" srcId="{9C3533AF-C82F-4DC6-81CB-AE874A815628}" destId="{08EED4D7-6C45-44CC-AE06-4A3AE5B49224}" srcOrd="1" destOrd="0" presId="urn:microsoft.com/office/officeart/2005/8/layout/radial5"/>
    <dgm:cxn modelId="{A8D2211C-29C9-4C1F-8269-40B6ED2BF288}" srcId="{1319CC19-C5CA-4E6A-9F7F-9CC286A5D31E}" destId="{1A49B78E-88B5-4343-A9F2-A8CA559B8353}" srcOrd="1" destOrd="0" parTransId="{5481DB11-7FFA-4A24-8D24-C20F931B34F8}" sibTransId="{1582F4CF-4DA7-448A-9B24-F7CB86B7CCA6}"/>
    <dgm:cxn modelId="{F9AF0D2D-1763-4BC9-B618-97790A2D7F2F}" srcId="{1319CC19-C5CA-4E6A-9F7F-9CC286A5D31E}" destId="{1A342BA7-9A60-4334-8E44-B3ED21A76A5B}" srcOrd="2" destOrd="0" parTransId="{28726A1F-E909-453C-A841-51B2FEBBC34D}" sibTransId="{B1777FE5-F06B-4BC3-B892-44B1531FF3DE}"/>
    <dgm:cxn modelId="{641AF021-6F61-4356-9268-0912A1E894FB}" srcId="{5B716701-8856-4BB2-92F6-467E331387A7}" destId="{1319CC19-C5CA-4E6A-9F7F-9CC286A5D31E}" srcOrd="0" destOrd="0" parTransId="{C0EC5CD3-B624-4490-8E0E-4C781915536A}" sibTransId="{FE87AC6D-626D-492B-AA2B-EE10D3F6931A}"/>
    <dgm:cxn modelId="{7DEC7737-9E4C-481E-AA77-D161AC318730}" srcId="{1319CC19-C5CA-4E6A-9F7F-9CC286A5D31E}" destId="{BBB50372-A56F-4C2C-8A2E-4D92188A242B}" srcOrd="0" destOrd="0" parTransId="{9C3533AF-C82F-4DC6-81CB-AE874A815628}" sibTransId="{F10673D0-C5BB-4E8D-8150-1B07289B385A}"/>
    <dgm:cxn modelId="{9743FA30-A2D2-48D2-A8B9-BFEAAE3B0A66}" type="presOf" srcId="{1319CC19-C5CA-4E6A-9F7F-9CC286A5D31E}" destId="{C769EED4-CDF6-40F9-8270-24AB36F605EF}" srcOrd="0" destOrd="0" presId="urn:microsoft.com/office/officeart/2005/8/layout/radial5"/>
    <dgm:cxn modelId="{D0B34805-A7AE-470A-80C1-24678E3FBD86}" type="presOf" srcId="{5B716701-8856-4BB2-92F6-467E331387A7}" destId="{143404A1-2E48-4AF0-A649-92FD8772A27B}" srcOrd="0" destOrd="0" presId="urn:microsoft.com/office/officeart/2005/8/layout/radial5"/>
    <dgm:cxn modelId="{3A8F89F0-FA78-4564-8CC8-81C3FA0458BC}" type="presOf" srcId="{1A49B78E-88B5-4343-A9F2-A8CA559B8353}" destId="{FF1D6CA0-A7FB-4BF9-8063-5972654F818D}" srcOrd="0" destOrd="0" presId="urn:microsoft.com/office/officeart/2005/8/layout/radial5"/>
    <dgm:cxn modelId="{949464E3-4242-495F-851E-5D62CE3ADC69}" type="presOf" srcId="{5481DB11-7FFA-4A24-8D24-C20F931B34F8}" destId="{B4D4D572-26CD-4FAF-8682-AF1B7E01F96A}" srcOrd="1" destOrd="0" presId="urn:microsoft.com/office/officeart/2005/8/layout/radial5"/>
    <dgm:cxn modelId="{651D9D36-A101-4AED-809A-AC2D733EE2B2}" type="presOf" srcId="{5481DB11-7FFA-4A24-8D24-C20F931B34F8}" destId="{3B2E283A-A214-44D5-A440-236990595464}" srcOrd="0" destOrd="0" presId="urn:microsoft.com/office/officeart/2005/8/layout/radial5"/>
    <dgm:cxn modelId="{91D0FB0C-20B6-4F73-8DB6-CC7E344D092B}" type="presOf" srcId="{1A342BA7-9A60-4334-8E44-B3ED21A76A5B}" destId="{861F29FA-9714-4E63-AD4C-086A86329A3D}" srcOrd="0" destOrd="0" presId="urn:microsoft.com/office/officeart/2005/8/layout/radial5"/>
    <dgm:cxn modelId="{3DA2CB51-46FC-418C-ACEA-22188FDB883F}" type="presParOf" srcId="{143404A1-2E48-4AF0-A649-92FD8772A27B}" destId="{C769EED4-CDF6-40F9-8270-24AB36F605EF}" srcOrd="0" destOrd="0" presId="urn:microsoft.com/office/officeart/2005/8/layout/radial5"/>
    <dgm:cxn modelId="{3658DE24-8693-4833-942D-17023A96E7E6}" type="presParOf" srcId="{143404A1-2E48-4AF0-A649-92FD8772A27B}" destId="{9FD91C45-CE47-4281-B765-F0EB8ED69B9C}" srcOrd="1" destOrd="0" presId="urn:microsoft.com/office/officeart/2005/8/layout/radial5"/>
    <dgm:cxn modelId="{7B449CC8-5F9F-4B21-9547-4C4C7E1A2480}" type="presParOf" srcId="{9FD91C45-CE47-4281-B765-F0EB8ED69B9C}" destId="{08EED4D7-6C45-44CC-AE06-4A3AE5B49224}" srcOrd="0" destOrd="0" presId="urn:microsoft.com/office/officeart/2005/8/layout/radial5"/>
    <dgm:cxn modelId="{AEC471B7-275A-4421-A5AE-B662A1F9CC7E}" type="presParOf" srcId="{143404A1-2E48-4AF0-A649-92FD8772A27B}" destId="{AEBD189E-855B-476D-9B00-713F06D094EF}" srcOrd="2" destOrd="0" presId="urn:microsoft.com/office/officeart/2005/8/layout/radial5"/>
    <dgm:cxn modelId="{C7850621-1595-45C9-85C3-3F7784A7B9C1}" type="presParOf" srcId="{143404A1-2E48-4AF0-A649-92FD8772A27B}" destId="{3B2E283A-A214-44D5-A440-236990595464}" srcOrd="3" destOrd="0" presId="urn:microsoft.com/office/officeart/2005/8/layout/radial5"/>
    <dgm:cxn modelId="{99A68A68-B10A-45C1-96DB-913D5340D26A}" type="presParOf" srcId="{3B2E283A-A214-44D5-A440-236990595464}" destId="{B4D4D572-26CD-4FAF-8682-AF1B7E01F96A}" srcOrd="0" destOrd="0" presId="urn:microsoft.com/office/officeart/2005/8/layout/radial5"/>
    <dgm:cxn modelId="{D7D5EA13-7F08-450B-AC42-0FA264B8E516}" type="presParOf" srcId="{143404A1-2E48-4AF0-A649-92FD8772A27B}" destId="{FF1D6CA0-A7FB-4BF9-8063-5972654F818D}" srcOrd="4" destOrd="0" presId="urn:microsoft.com/office/officeart/2005/8/layout/radial5"/>
    <dgm:cxn modelId="{DF1A7D62-3266-4FF6-A3EE-98AD15FB584C}" type="presParOf" srcId="{143404A1-2E48-4AF0-A649-92FD8772A27B}" destId="{81ABAAA9-93FD-41E1-98BB-27DC02483FDB}" srcOrd="5" destOrd="0" presId="urn:microsoft.com/office/officeart/2005/8/layout/radial5"/>
    <dgm:cxn modelId="{0FA3B9DA-E9D6-469C-8E5B-1AAE3EFD1AC0}" type="presParOf" srcId="{81ABAAA9-93FD-41E1-98BB-27DC02483FDB}" destId="{F0BE148F-83A9-4046-B7F8-2DECC31FA2D3}" srcOrd="0" destOrd="0" presId="urn:microsoft.com/office/officeart/2005/8/layout/radial5"/>
    <dgm:cxn modelId="{EEC5EBB1-07A3-494C-8328-C1B7802E75C4}" type="presParOf" srcId="{143404A1-2E48-4AF0-A649-92FD8772A27B}" destId="{861F29FA-9714-4E63-AD4C-086A86329A3D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716701-8856-4BB2-92F6-467E331387A7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1319CC19-C5CA-4E6A-9F7F-9CC286A5D31E}">
      <dgm:prSet phldrT="[Text]" custT="1"/>
      <dgm:spPr>
        <a:solidFill>
          <a:srgbClr val="C00000"/>
        </a:solidFill>
      </dgm:spPr>
      <dgm:t>
        <a:bodyPr/>
        <a:lstStyle/>
        <a:p>
          <a:r>
            <a:rPr lang="hy-AM" sz="2300" b="1" dirty="0" smtClean="0">
              <a:solidFill>
                <a:schemeClr val="bg1"/>
              </a:solidFill>
            </a:rPr>
            <a:t>Քարտուղարություն</a:t>
          </a:r>
          <a:endParaRPr lang="cs-CZ" sz="2300" b="1" dirty="0">
            <a:solidFill>
              <a:schemeClr val="bg1"/>
            </a:solidFill>
          </a:endParaRPr>
        </a:p>
      </dgm:t>
    </dgm:pt>
    <dgm:pt modelId="{C0EC5CD3-B624-4490-8E0E-4C781915536A}" type="parTrans" cxnId="{641AF021-6F61-4356-9268-0912A1E894FB}">
      <dgm:prSet/>
      <dgm:spPr/>
      <dgm:t>
        <a:bodyPr/>
        <a:lstStyle/>
        <a:p>
          <a:endParaRPr lang="cs-CZ"/>
        </a:p>
      </dgm:t>
    </dgm:pt>
    <dgm:pt modelId="{FE87AC6D-626D-492B-AA2B-EE10D3F6931A}" type="sibTrans" cxnId="{641AF021-6F61-4356-9268-0912A1E894FB}">
      <dgm:prSet/>
      <dgm:spPr/>
      <dgm:t>
        <a:bodyPr/>
        <a:lstStyle/>
        <a:p>
          <a:endParaRPr lang="cs-CZ"/>
        </a:p>
      </dgm:t>
    </dgm:pt>
    <dgm:pt modelId="{1A49B78E-88B5-4343-A9F2-A8CA559B8353}">
      <dgm:prSet phldrT="[Text]" custT="1"/>
      <dgm:spPr/>
      <dgm:t>
        <a:bodyPr/>
        <a:lstStyle/>
        <a:p>
          <a:r>
            <a:rPr lang="hy-AM" sz="1700" b="1" dirty="0" smtClean="0"/>
            <a:t>Անհամապատասխան աշխատակազմ</a:t>
          </a:r>
          <a:endParaRPr lang="cs-CZ" sz="1700" b="1" dirty="0"/>
        </a:p>
      </dgm:t>
    </dgm:pt>
    <dgm:pt modelId="{5481DB11-7FFA-4A24-8D24-C20F931B34F8}" type="parTrans" cxnId="{A8D2211C-29C9-4C1F-8269-40B6ED2BF288}">
      <dgm:prSet/>
      <dgm:spPr/>
      <dgm:t>
        <a:bodyPr/>
        <a:lstStyle/>
        <a:p>
          <a:endParaRPr lang="cs-CZ"/>
        </a:p>
      </dgm:t>
    </dgm:pt>
    <dgm:pt modelId="{1582F4CF-4DA7-448A-9B24-F7CB86B7CCA6}" type="sibTrans" cxnId="{A8D2211C-29C9-4C1F-8269-40B6ED2BF288}">
      <dgm:prSet/>
      <dgm:spPr/>
      <dgm:t>
        <a:bodyPr/>
        <a:lstStyle/>
        <a:p>
          <a:endParaRPr lang="cs-CZ"/>
        </a:p>
      </dgm:t>
    </dgm:pt>
    <dgm:pt modelId="{CE7AC409-B817-4506-8A8B-D87AAE249A1C}">
      <dgm:prSet phldrT="[Text]" custT="1"/>
      <dgm:spPr/>
      <dgm:t>
        <a:bodyPr/>
        <a:lstStyle/>
        <a:p>
          <a:endParaRPr lang="cs-CZ" sz="1500" dirty="0"/>
        </a:p>
      </dgm:t>
    </dgm:pt>
    <dgm:pt modelId="{9F736FA0-840A-43CF-900A-8F60BEB89B44}" type="parTrans" cxnId="{BE17D7B8-517A-4558-8E97-7C80E37E3B0B}">
      <dgm:prSet/>
      <dgm:spPr/>
      <dgm:t>
        <a:bodyPr/>
        <a:lstStyle/>
        <a:p>
          <a:endParaRPr lang="cs-CZ"/>
        </a:p>
      </dgm:t>
    </dgm:pt>
    <dgm:pt modelId="{2B0BB559-B2F8-415D-8E5A-6DD6B3439EDE}" type="sibTrans" cxnId="{BE17D7B8-517A-4558-8E97-7C80E37E3B0B}">
      <dgm:prSet/>
      <dgm:spPr/>
      <dgm:t>
        <a:bodyPr/>
        <a:lstStyle/>
        <a:p>
          <a:endParaRPr lang="cs-CZ"/>
        </a:p>
      </dgm:t>
    </dgm:pt>
    <dgm:pt modelId="{143404A1-2E48-4AF0-A649-92FD8772A27B}" type="pres">
      <dgm:prSet presAssocID="{5B716701-8856-4BB2-92F6-467E331387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769EED4-CDF6-40F9-8270-24AB36F605EF}" type="pres">
      <dgm:prSet presAssocID="{1319CC19-C5CA-4E6A-9F7F-9CC286A5D31E}" presName="centerShape" presStyleLbl="node0" presStyleIdx="0" presStyleCnt="1" custScaleX="114323" custScaleY="107439" custLinFactNeighborX="-34792" custLinFactNeighborY="-26188"/>
      <dgm:spPr/>
      <dgm:t>
        <a:bodyPr/>
        <a:lstStyle/>
        <a:p>
          <a:endParaRPr lang="cs-CZ"/>
        </a:p>
      </dgm:t>
    </dgm:pt>
    <dgm:pt modelId="{3B2E283A-A214-44D5-A440-236990595464}" type="pres">
      <dgm:prSet presAssocID="{5481DB11-7FFA-4A24-8D24-C20F931B34F8}" presName="parTrans" presStyleLbl="sibTrans2D1" presStyleIdx="0" presStyleCnt="1"/>
      <dgm:spPr/>
      <dgm:t>
        <a:bodyPr/>
        <a:lstStyle/>
        <a:p>
          <a:endParaRPr lang="cs-CZ"/>
        </a:p>
      </dgm:t>
    </dgm:pt>
    <dgm:pt modelId="{B4D4D572-26CD-4FAF-8682-AF1B7E01F96A}" type="pres">
      <dgm:prSet presAssocID="{5481DB11-7FFA-4A24-8D24-C20F931B34F8}" presName="connectorText" presStyleLbl="sibTrans2D1" presStyleIdx="0" presStyleCnt="1"/>
      <dgm:spPr/>
      <dgm:t>
        <a:bodyPr/>
        <a:lstStyle/>
        <a:p>
          <a:endParaRPr lang="cs-CZ"/>
        </a:p>
      </dgm:t>
    </dgm:pt>
    <dgm:pt modelId="{FF1D6CA0-A7FB-4BF9-8063-5972654F818D}" type="pres">
      <dgm:prSet presAssocID="{1A49B78E-88B5-4343-A9F2-A8CA559B8353}" presName="node" presStyleLbl="node1" presStyleIdx="0" presStyleCnt="1" custScaleX="123902" custScaleY="113481" custRadScaleRad="94458" custRadScaleInc="3200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B8F97A8-B30F-45BC-9B63-0E10BAFC6D89}" type="presOf" srcId="{1A49B78E-88B5-4343-A9F2-A8CA559B8353}" destId="{FF1D6CA0-A7FB-4BF9-8063-5972654F818D}" srcOrd="0" destOrd="0" presId="urn:microsoft.com/office/officeart/2005/8/layout/radial5"/>
    <dgm:cxn modelId="{BE17D7B8-517A-4558-8E97-7C80E37E3B0B}" srcId="{5B716701-8856-4BB2-92F6-467E331387A7}" destId="{CE7AC409-B817-4506-8A8B-D87AAE249A1C}" srcOrd="1" destOrd="0" parTransId="{9F736FA0-840A-43CF-900A-8F60BEB89B44}" sibTransId="{2B0BB559-B2F8-415D-8E5A-6DD6B3439EDE}"/>
    <dgm:cxn modelId="{641AF021-6F61-4356-9268-0912A1E894FB}" srcId="{5B716701-8856-4BB2-92F6-467E331387A7}" destId="{1319CC19-C5CA-4E6A-9F7F-9CC286A5D31E}" srcOrd="0" destOrd="0" parTransId="{C0EC5CD3-B624-4490-8E0E-4C781915536A}" sibTransId="{FE87AC6D-626D-492B-AA2B-EE10D3F6931A}"/>
    <dgm:cxn modelId="{A8D2211C-29C9-4C1F-8269-40B6ED2BF288}" srcId="{1319CC19-C5CA-4E6A-9F7F-9CC286A5D31E}" destId="{1A49B78E-88B5-4343-A9F2-A8CA559B8353}" srcOrd="0" destOrd="0" parTransId="{5481DB11-7FFA-4A24-8D24-C20F931B34F8}" sibTransId="{1582F4CF-4DA7-448A-9B24-F7CB86B7CCA6}"/>
    <dgm:cxn modelId="{99715DD5-E6D4-4E42-A9CB-38A93F9A373E}" type="presOf" srcId="{1319CC19-C5CA-4E6A-9F7F-9CC286A5D31E}" destId="{C769EED4-CDF6-40F9-8270-24AB36F605EF}" srcOrd="0" destOrd="0" presId="urn:microsoft.com/office/officeart/2005/8/layout/radial5"/>
    <dgm:cxn modelId="{6CCBD483-5B28-4DD7-8CC4-251336A86820}" type="presOf" srcId="{5481DB11-7FFA-4A24-8D24-C20F931B34F8}" destId="{3B2E283A-A214-44D5-A440-236990595464}" srcOrd="0" destOrd="0" presId="urn:microsoft.com/office/officeart/2005/8/layout/radial5"/>
    <dgm:cxn modelId="{445B7407-5551-49B0-90CD-092C8A5C6425}" type="presOf" srcId="{5B716701-8856-4BB2-92F6-467E331387A7}" destId="{143404A1-2E48-4AF0-A649-92FD8772A27B}" srcOrd="0" destOrd="0" presId="urn:microsoft.com/office/officeart/2005/8/layout/radial5"/>
    <dgm:cxn modelId="{95DACBEF-56B7-4CD8-B437-8C8654433164}" type="presOf" srcId="{5481DB11-7FFA-4A24-8D24-C20F931B34F8}" destId="{B4D4D572-26CD-4FAF-8682-AF1B7E01F96A}" srcOrd="1" destOrd="0" presId="urn:microsoft.com/office/officeart/2005/8/layout/radial5"/>
    <dgm:cxn modelId="{FD72B616-4872-4EA9-A6C8-D17B3F6A2BCC}" type="presParOf" srcId="{143404A1-2E48-4AF0-A649-92FD8772A27B}" destId="{C769EED4-CDF6-40F9-8270-24AB36F605EF}" srcOrd="0" destOrd="0" presId="urn:microsoft.com/office/officeart/2005/8/layout/radial5"/>
    <dgm:cxn modelId="{6528A499-C417-443F-B7BE-3CCAEB7F3788}" type="presParOf" srcId="{143404A1-2E48-4AF0-A649-92FD8772A27B}" destId="{3B2E283A-A214-44D5-A440-236990595464}" srcOrd="1" destOrd="0" presId="urn:microsoft.com/office/officeart/2005/8/layout/radial5"/>
    <dgm:cxn modelId="{5F58E74C-C6BA-46F7-B95C-9AEAF8028D1E}" type="presParOf" srcId="{3B2E283A-A214-44D5-A440-236990595464}" destId="{B4D4D572-26CD-4FAF-8682-AF1B7E01F96A}" srcOrd="0" destOrd="0" presId="urn:microsoft.com/office/officeart/2005/8/layout/radial5"/>
    <dgm:cxn modelId="{295F757E-28C4-48DE-A2FA-405ECFB1A0C0}" type="presParOf" srcId="{143404A1-2E48-4AF0-A649-92FD8772A27B}" destId="{FF1D6CA0-A7FB-4BF9-8063-5972654F818D}" srcOrd="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33A73E6-7325-4DD5-827E-C1C47F359600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7F887AED-B1AD-44BD-9F75-04A6894A64A0}">
      <dgm:prSet phldrT="[Text]"/>
      <dgm:spPr/>
      <dgm:t>
        <a:bodyPr/>
        <a:lstStyle/>
        <a:p>
          <a:r>
            <a:rPr lang="hy-AM" dirty="0" smtClean="0">
              <a:latin typeface="Sylfaen" panose="010A0502050306030303" pitchFamily="18" charset="0"/>
            </a:rPr>
            <a:t>Անդամություն</a:t>
          </a:r>
          <a:endParaRPr lang="cs-CZ" dirty="0">
            <a:latin typeface="Sylfaen" panose="010A0502050306030303" pitchFamily="18" charset="0"/>
          </a:endParaRPr>
        </a:p>
      </dgm:t>
    </dgm:pt>
    <dgm:pt modelId="{DAD9A972-750D-4FDA-AD10-9265BFFB5E25}" type="parTrans" cxnId="{E559ADF5-A950-4332-B4B2-BE0BED5609ED}">
      <dgm:prSet/>
      <dgm:spPr/>
      <dgm:t>
        <a:bodyPr/>
        <a:lstStyle/>
        <a:p>
          <a:endParaRPr lang="cs-CZ"/>
        </a:p>
      </dgm:t>
    </dgm:pt>
    <dgm:pt modelId="{3D859834-E1BC-4E51-B575-252607B1E14C}" type="sibTrans" cxnId="{E559ADF5-A950-4332-B4B2-BE0BED5609ED}">
      <dgm:prSet/>
      <dgm:spPr/>
      <dgm:t>
        <a:bodyPr/>
        <a:lstStyle/>
        <a:p>
          <a:endParaRPr lang="cs-CZ"/>
        </a:p>
      </dgm:t>
    </dgm:pt>
    <dgm:pt modelId="{3ED32B52-401C-477B-B11B-5C7FF5720A4D}">
      <dgm:prSet phldrT="[Text]"/>
      <dgm:spPr/>
      <dgm:t>
        <a:bodyPr/>
        <a:lstStyle/>
        <a:p>
          <a:r>
            <a:rPr lang="hy-AM" dirty="0" smtClean="0">
              <a:latin typeface="Sylfaen" panose="010A0502050306030303" pitchFamily="18" charset="0"/>
            </a:rPr>
            <a:t>Անդամների սպասելիքների կառավարում</a:t>
          </a:r>
          <a:endParaRPr lang="cs-CZ" dirty="0">
            <a:latin typeface="Sylfaen" panose="010A0502050306030303" pitchFamily="18" charset="0"/>
          </a:endParaRPr>
        </a:p>
      </dgm:t>
    </dgm:pt>
    <dgm:pt modelId="{7B4EF5A9-DD8F-4E3F-8BAD-FE4827BEF3C1}" type="parTrans" cxnId="{32C027E4-ACC6-4948-AC6C-67B3703E7BBA}">
      <dgm:prSet/>
      <dgm:spPr/>
      <dgm:t>
        <a:bodyPr/>
        <a:lstStyle/>
        <a:p>
          <a:endParaRPr lang="cs-CZ"/>
        </a:p>
      </dgm:t>
    </dgm:pt>
    <dgm:pt modelId="{62994EBA-CC29-46F6-9A9A-B610382890DB}" type="sibTrans" cxnId="{32C027E4-ACC6-4948-AC6C-67B3703E7BBA}">
      <dgm:prSet/>
      <dgm:spPr/>
      <dgm:t>
        <a:bodyPr/>
        <a:lstStyle/>
        <a:p>
          <a:endParaRPr lang="cs-CZ"/>
        </a:p>
      </dgm:t>
    </dgm:pt>
    <dgm:pt modelId="{95D09F79-ED08-4298-B26A-26572112D463}">
      <dgm:prSet phldrT="[Text]"/>
      <dgm:spPr/>
      <dgm:t>
        <a:bodyPr/>
        <a:lstStyle/>
        <a:p>
          <a:r>
            <a:rPr lang="hy-AM" dirty="0" smtClean="0">
              <a:latin typeface="Sylfaen" panose="010A0502050306030303" pitchFamily="18" charset="0"/>
            </a:rPr>
            <a:t>Մասնակցություն</a:t>
          </a:r>
          <a:endParaRPr lang="cs-CZ" dirty="0">
            <a:latin typeface="Sylfaen" panose="010A0502050306030303" pitchFamily="18" charset="0"/>
          </a:endParaRPr>
        </a:p>
      </dgm:t>
    </dgm:pt>
    <dgm:pt modelId="{8F976D0A-1464-4D94-9F14-9DF298E0FCD5}" type="parTrans" cxnId="{566720CA-E6D1-4D73-ACAC-2E424DC62DAC}">
      <dgm:prSet/>
      <dgm:spPr/>
      <dgm:t>
        <a:bodyPr/>
        <a:lstStyle/>
        <a:p>
          <a:endParaRPr lang="cs-CZ"/>
        </a:p>
      </dgm:t>
    </dgm:pt>
    <dgm:pt modelId="{AC7442DE-A285-4B25-8F99-889074FB749C}" type="sibTrans" cxnId="{566720CA-E6D1-4D73-ACAC-2E424DC62DAC}">
      <dgm:prSet/>
      <dgm:spPr/>
      <dgm:t>
        <a:bodyPr/>
        <a:lstStyle/>
        <a:p>
          <a:endParaRPr lang="cs-CZ"/>
        </a:p>
      </dgm:t>
    </dgm:pt>
    <dgm:pt modelId="{264531F1-6D81-456E-94E8-89BCA02D9990}">
      <dgm:prSet phldrT="[Text]"/>
      <dgm:spPr/>
      <dgm:t>
        <a:bodyPr/>
        <a:lstStyle/>
        <a:p>
          <a:r>
            <a:rPr lang="hy-AM" dirty="0" smtClean="0">
              <a:latin typeface="Sylfaen" panose="010A0502050306030303" pitchFamily="18" charset="0"/>
            </a:rPr>
            <a:t>Ղեկավարման հարաբերություններ</a:t>
          </a:r>
          <a:endParaRPr lang="cs-CZ" dirty="0">
            <a:latin typeface="Sylfaen" panose="010A0502050306030303" pitchFamily="18" charset="0"/>
          </a:endParaRPr>
        </a:p>
      </dgm:t>
    </dgm:pt>
    <dgm:pt modelId="{193A3CB7-E69B-4C41-B26E-3A56C02CD2F9}" type="parTrans" cxnId="{0D78030C-7280-40F4-8358-D4CA362B01EF}">
      <dgm:prSet/>
      <dgm:spPr/>
      <dgm:t>
        <a:bodyPr/>
        <a:lstStyle/>
        <a:p>
          <a:endParaRPr lang="cs-CZ"/>
        </a:p>
      </dgm:t>
    </dgm:pt>
    <dgm:pt modelId="{98E88141-0B31-461F-9224-C2A684BC2DFE}" type="sibTrans" cxnId="{0D78030C-7280-40F4-8358-D4CA362B01EF}">
      <dgm:prSet/>
      <dgm:spPr/>
      <dgm:t>
        <a:bodyPr/>
        <a:lstStyle/>
        <a:p>
          <a:endParaRPr lang="cs-CZ"/>
        </a:p>
      </dgm:t>
    </dgm:pt>
    <dgm:pt modelId="{B630D0CD-6AB3-4690-B9A8-92D8AD072E8A}">
      <dgm:prSet phldrT="[Text]"/>
      <dgm:spPr/>
      <dgm:t>
        <a:bodyPr/>
        <a:lstStyle/>
        <a:p>
          <a:r>
            <a:rPr lang="hy-AM" dirty="0" smtClean="0">
              <a:latin typeface="Sylfaen" panose="010A0502050306030303" pitchFamily="18" charset="0"/>
            </a:rPr>
            <a:t>ՀԿ / Կառավարություն հարաբերություններ</a:t>
          </a:r>
          <a:endParaRPr lang="cs-CZ" dirty="0">
            <a:latin typeface="Sylfaen" panose="010A0502050306030303" pitchFamily="18" charset="0"/>
          </a:endParaRPr>
        </a:p>
      </dgm:t>
    </dgm:pt>
    <dgm:pt modelId="{393D0183-31E6-4F1A-BC48-E3302809357A}" type="parTrans" cxnId="{1F7B42C0-2CF1-431E-874C-B6386D766E8D}">
      <dgm:prSet/>
      <dgm:spPr/>
      <dgm:t>
        <a:bodyPr/>
        <a:lstStyle/>
        <a:p>
          <a:endParaRPr lang="cs-CZ"/>
        </a:p>
      </dgm:t>
    </dgm:pt>
    <dgm:pt modelId="{AB09AFE1-5A93-4229-8258-1B54DC7F9D6C}" type="sibTrans" cxnId="{1F7B42C0-2CF1-431E-874C-B6386D766E8D}">
      <dgm:prSet/>
      <dgm:spPr/>
      <dgm:t>
        <a:bodyPr/>
        <a:lstStyle/>
        <a:p>
          <a:endParaRPr lang="cs-CZ"/>
        </a:p>
      </dgm:t>
    </dgm:pt>
    <dgm:pt modelId="{040BDD42-7B25-485D-9382-602473834334}">
      <dgm:prSet phldrT="[Text]"/>
      <dgm:spPr/>
      <dgm:t>
        <a:bodyPr/>
        <a:lstStyle/>
        <a:p>
          <a:r>
            <a:rPr lang="hy-AM" dirty="0" smtClean="0">
              <a:latin typeface="Sylfaen" panose="010A0502050306030303" pitchFamily="18" charset="0"/>
            </a:rPr>
            <a:t>ՀԿ / </a:t>
          </a:r>
          <a:r>
            <a:rPr lang="hy-AM" dirty="0" err="1" smtClean="0">
              <a:latin typeface="Sylfaen" panose="010A0502050306030303" pitchFamily="18" charset="0"/>
            </a:rPr>
            <a:t>բիզնեսհարաբերություններ</a:t>
          </a:r>
          <a:endParaRPr lang="cs-CZ" dirty="0">
            <a:latin typeface="Sylfaen" panose="010A0502050306030303" pitchFamily="18" charset="0"/>
          </a:endParaRPr>
        </a:p>
      </dgm:t>
    </dgm:pt>
    <dgm:pt modelId="{2E90EE6C-DD5B-4E02-9361-510367FB75AB}" type="parTrans" cxnId="{68F2D15F-2F20-4884-9904-5C05485FBC2E}">
      <dgm:prSet/>
      <dgm:spPr/>
      <dgm:t>
        <a:bodyPr/>
        <a:lstStyle/>
        <a:p>
          <a:endParaRPr lang="cs-CZ"/>
        </a:p>
      </dgm:t>
    </dgm:pt>
    <dgm:pt modelId="{458199AC-A4E3-40EE-8BBB-0E2B26C0517D}" type="sibTrans" cxnId="{68F2D15F-2F20-4884-9904-5C05485FBC2E}">
      <dgm:prSet/>
      <dgm:spPr/>
      <dgm:t>
        <a:bodyPr/>
        <a:lstStyle/>
        <a:p>
          <a:endParaRPr lang="cs-CZ"/>
        </a:p>
      </dgm:t>
    </dgm:pt>
    <dgm:pt modelId="{283AEACE-5003-45DE-ABC4-004EAB742FD9}">
      <dgm:prSet/>
      <dgm:spPr/>
      <dgm:t>
        <a:bodyPr/>
        <a:lstStyle/>
        <a:p>
          <a:r>
            <a:rPr lang="hy-AM" dirty="0" smtClean="0">
              <a:latin typeface="Sylfaen" panose="010A0502050306030303" pitchFamily="18" charset="0"/>
            </a:rPr>
            <a:t>Ներկայացուցչություն</a:t>
          </a:r>
          <a:endParaRPr lang="cs-CZ" dirty="0">
            <a:latin typeface="Sylfaen" panose="010A0502050306030303" pitchFamily="18" charset="0"/>
          </a:endParaRPr>
        </a:p>
      </dgm:t>
    </dgm:pt>
    <dgm:pt modelId="{216A1CF3-84BE-489A-9380-E8F74185CD93}" type="parTrans" cxnId="{76A099EE-2DE2-4602-9EAF-0B3A5C3DBC10}">
      <dgm:prSet/>
      <dgm:spPr/>
      <dgm:t>
        <a:bodyPr/>
        <a:lstStyle/>
        <a:p>
          <a:endParaRPr lang="cs-CZ"/>
        </a:p>
      </dgm:t>
    </dgm:pt>
    <dgm:pt modelId="{AF2E7489-06F9-40B0-B4ED-D769F6AA7C18}" type="sibTrans" cxnId="{76A099EE-2DE2-4602-9EAF-0B3A5C3DBC10}">
      <dgm:prSet/>
      <dgm:spPr/>
      <dgm:t>
        <a:bodyPr/>
        <a:lstStyle/>
        <a:p>
          <a:endParaRPr lang="cs-CZ"/>
        </a:p>
      </dgm:t>
    </dgm:pt>
    <dgm:pt modelId="{7E49C938-7185-46B7-A811-C9A95687A57C}">
      <dgm:prSet phldrT="[Text]"/>
      <dgm:spPr/>
      <dgm:t>
        <a:bodyPr/>
        <a:lstStyle/>
        <a:p>
          <a:r>
            <a:rPr lang="hy-AM" dirty="0" smtClean="0">
              <a:latin typeface="Sylfaen" panose="010A0502050306030303" pitchFamily="18" charset="0"/>
            </a:rPr>
            <a:t>Կայունություն</a:t>
          </a:r>
          <a:endParaRPr lang="en-US" dirty="0" smtClean="0">
            <a:latin typeface="Sylfaen" panose="010A0502050306030303" pitchFamily="18" charset="0"/>
          </a:endParaRPr>
        </a:p>
        <a:p>
          <a:endParaRPr lang="cs-CZ" dirty="0">
            <a:latin typeface="Sylfaen" panose="010A0502050306030303" pitchFamily="18" charset="0"/>
          </a:endParaRPr>
        </a:p>
      </dgm:t>
    </dgm:pt>
    <dgm:pt modelId="{31FE3E70-8679-4F5F-820C-6E691904FC14}" type="parTrans" cxnId="{179B7BF0-BF53-4F76-8441-344C5B7B6DEB}">
      <dgm:prSet/>
      <dgm:spPr/>
      <dgm:t>
        <a:bodyPr/>
        <a:lstStyle/>
        <a:p>
          <a:endParaRPr lang="cs-CZ"/>
        </a:p>
      </dgm:t>
    </dgm:pt>
    <dgm:pt modelId="{A1138C41-3954-44FC-AF68-91CD4ADFFA64}" type="sibTrans" cxnId="{179B7BF0-BF53-4F76-8441-344C5B7B6DEB}">
      <dgm:prSet/>
      <dgm:spPr/>
      <dgm:t>
        <a:bodyPr/>
        <a:lstStyle/>
        <a:p>
          <a:endParaRPr lang="cs-CZ"/>
        </a:p>
      </dgm:t>
    </dgm:pt>
    <dgm:pt modelId="{645CD8AF-2541-4B65-B353-34F7E0956763}">
      <dgm:prSet phldrT="[Text]"/>
      <dgm:spPr/>
      <dgm:t>
        <a:bodyPr/>
        <a:lstStyle/>
        <a:p>
          <a:r>
            <a:rPr lang="hy-AM" dirty="0" smtClean="0">
              <a:latin typeface="Sylfaen" panose="010A0502050306030303" pitchFamily="18" charset="0"/>
            </a:rPr>
            <a:t>Ռազմավարություն</a:t>
          </a:r>
          <a:endParaRPr lang="cs-CZ" dirty="0">
            <a:latin typeface="Sylfaen" panose="010A0502050306030303" pitchFamily="18" charset="0"/>
          </a:endParaRPr>
        </a:p>
      </dgm:t>
    </dgm:pt>
    <dgm:pt modelId="{ED0C374C-CBD9-404C-B476-56097E91C045}" type="parTrans" cxnId="{B08C36F1-AE9B-491B-92A9-1C632D412076}">
      <dgm:prSet/>
      <dgm:spPr/>
      <dgm:t>
        <a:bodyPr/>
        <a:lstStyle/>
        <a:p>
          <a:endParaRPr lang="cs-CZ"/>
        </a:p>
      </dgm:t>
    </dgm:pt>
    <dgm:pt modelId="{BC56C326-2B77-4602-90DA-67CC12BBFECE}" type="sibTrans" cxnId="{B08C36F1-AE9B-491B-92A9-1C632D412076}">
      <dgm:prSet/>
      <dgm:spPr/>
      <dgm:t>
        <a:bodyPr/>
        <a:lstStyle/>
        <a:p>
          <a:endParaRPr lang="cs-CZ"/>
        </a:p>
      </dgm:t>
    </dgm:pt>
    <dgm:pt modelId="{B298471B-0574-4105-9F99-AAF1540C01E5}">
      <dgm:prSet phldrT="[Text]"/>
      <dgm:spPr/>
      <dgm:t>
        <a:bodyPr/>
        <a:lstStyle/>
        <a:p>
          <a:r>
            <a:rPr lang="hy-AM" b="0" i="0" dirty="0" smtClean="0">
              <a:latin typeface="Sylfaen" panose="010A0502050306030303" pitchFamily="18" charset="0"/>
            </a:rPr>
            <a:t>առաջնորդություն</a:t>
          </a:r>
          <a:endParaRPr lang="cs-CZ" dirty="0">
            <a:latin typeface="Sylfaen" panose="010A0502050306030303" pitchFamily="18" charset="0"/>
          </a:endParaRPr>
        </a:p>
      </dgm:t>
    </dgm:pt>
    <dgm:pt modelId="{9C756412-91A7-48E9-A306-D5CDCC999026}" type="parTrans" cxnId="{5398ADA5-73EB-416E-B6B8-9D3EA82AB308}">
      <dgm:prSet/>
      <dgm:spPr/>
      <dgm:t>
        <a:bodyPr/>
        <a:lstStyle/>
        <a:p>
          <a:endParaRPr lang="cs-CZ"/>
        </a:p>
      </dgm:t>
    </dgm:pt>
    <dgm:pt modelId="{38CEAEF9-8736-4DE9-8F1D-67E8044EEB3A}" type="sibTrans" cxnId="{5398ADA5-73EB-416E-B6B8-9D3EA82AB308}">
      <dgm:prSet/>
      <dgm:spPr/>
      <dgm:t>
        <a:bodyPr/>
        <a:lstStyle/>
        <a:p>
          <a:endParaRPr lang="cs-CZ"/>
        </a:p>
      </dgm:t>
    </dgm:pt>
    <dgm:pt modelId="{2E83777C-7D1D-43F5-830A-DFF228151010}">
      <dgm:prSet phldrT="[Text]"/>
      <dgm:spPr/>
      <dgm:t>
        <a:bodyPr/>
        <a:lstStyle/>
        <a:p>
          <a:r>
            <a:rPr lang="hy-AM" dirty="0" smtClean="0">
              <a:latin typeface="Sylfaen" panose="010A0502050306030303" pitchFamily="18" charset="0"/>
            </a:rPr>
            <a:t>Վստահություն</a:t>
          </a:r>
          <a:endParaRPr lang="cs-CZ" dirty="0">
            <a:latin typeface="Sylfaen" panose="010A0502050306030303" pitchFamily="18" charset="0"/>
          </a:endParaRPr>
        </a:p>
      </dgm:t>
    </dgm:pt>
    <dgm:pt modelId="{5B88B2A8-1FEE-4DBC-AD8A-8B6AFB56D903}" type="parTrans" cxnId="{5870438C-763B-44A6-85D5-25AAFAC11DC6}">
      <dgm:prSet/>
      <dgm:spPr/>
      <dgm:t>
        <a:bodyPr/>
        <a:lstStyle/>
        <a:p>
          <a:endParaRPr lang="cs-CZ"/>
        </a:p>
      </dgm:t>
    </dgm:pt>
    <dgm:pt modelId="{EE52BE4F-F265-4712-8604-4409046102AF}" type="sibTrans" cxnId="{5870438C-763B-44A6-85D5-25AAFAC11DC6}">
      <dgm:prSet/>
      <dgm:spPr/>
      <dgm:t>
        <a:bodyPr/>
        <a:lstStyle/>
        <a:p>
          <a:endParaRPr lang="cs-CZ"/>
        </a:p>
      </dgm:t>
    </dgm:pt>
    <dgm:pt modelId="{663B4811-E14A-489C-9B5A-88D1C98BD015}">
      <dgm:prSet phldrT="[Text]"/>
      <dgm:spPr/>
      <dgm:t>
        <a:bodyPr/>
        <a:lstStyle/>
        <a:p>
          <a:r>
            <a:rPr lang="hy-AM" dirty="0" smtClean="0">
              <a:latin typeface="Sylfaen" panose="010A0502050306030303" pitchFamily="18" charset="0"/>
            </a:rPr>
            <a:t>Կառավարում</a:t>
          </a:r>
          <a:endParaRPr lang="cs-CZ" dirty="0">
            <a:latin typeface="Sylfaen" panose="010A0502050306030303" pitchFamily="18" charset="0"/>
          </a:endParaRPr>
        </a:p>
      </dgm:t>
    </dgm:pt>
    <dgm:pt modelId="{AA36823E-624A-4206-87C8-F9C216ED5437}" type="parTrans" cxnId="{AC1FE0EA-AACE-446D-BFFF-3BDD52F9F2AD}">
      <dgm:prSet/>
      <dgm:spPr/>
      <dgm:t>
        <a:bodyPr/>
        <a:lstStyle/>
        <a:p>
          <a:endParaRPr lang="cs-CZ"/>
        </a:p>
      </dgm:t>
    </dgm:pt>
    <dgm:pt modelId="{ADCCCDF0-757B-4B78-8F62-2CCA0C9F47D4}" type="sibTrans" cxnId="{AC1FE0EA-AACE-446D-BFFF-3BDD52F9F2AD}">
      <dgm:prSet/>
      <dgm:spPr/>
      <dgm:t>
        <a:bodyPr/>
        <a:lstStyle/>
        <a:p>
          <a:endParaRPr lang="cs-CZ"/>
        </a:p>
      </dgm:t>
    </dgm:pt>
    <dgm:pt modelId="{B93A4FC0-B234-4F09-8380-FDD6FF893853}">
      <dgm:prSet phldrT="[Text]"/>
      <dgm:spPr/>
      <dgm:t>
        <a:bodyPr/>
        <a:lstStyle/>
        <a:p>
          <a:r>
            <a:rPr lang="hy-AM" smtClean="0">
              <a:latin typeface="Sylfaen" panose="010A0502050306030303" pitchFamily="18" charset="0"/>
            </a:rPr>
            <a:t>ՀԿ-ների ղեկավարներ</a:t>
          </a:r>
          <a:endParaRPr lang="cs-CZ" dirty="0">
            <a:latin typeface="Sylfaen" panose="010A0502050306030303" pitchFamily="18" charset="0"/>
          </a:endParaRPr>
        </a:p>
      </dgm:t>
    </dgm:pt>
    <dgm:pt modelId="{01607701-4071-436D-BF65-353C7E81BC0B}" type="parTrans" cxnId="{DEF7BB2A-561C-411D-9EDA-D73912D23578}">
      <dgm:prSet/>
      <dgm:spPr/>
      <dgm:t>
        <a:bodyPr/>
        <a:lstStyle/>
        <a:p>
          <a:endParaRPr lang="cs-CZ"/>
        </a:p>
      </dgm:t>
    </dgm:pt>
    <dgm:pt modelId="{73A91ED4-F49D-45EF-B5ED-AAFDD4748EA7}" type="sibTrans" cxnId="{DEF7BB2A-561C-411D-9EDA-D73912D23578}">
      <dgm:prSet/>
      <dgm:spPr/>
      <dgm:t>
        <a:bodyPr/>
        <a:lstStyle/>
        <a:p>
          <a:endParaRPr lang="cs-CZ"/>
        </a:p>
      </dgm:t>
    </dgm:pt>
    <dgm:pt modelId="{B463262B-775C-4ABB-998A-26A5FC46F9B8}">
      <dgm:prSet phldrT="[Text]"/>
      <dgm:spPr/>
      <dgm:t>
        <a:bodyPr/>
        <a:lstStyle/>
        <a:p>
          <a:r>
            <a:rPr lang="hy-AM" b="1" dirty="0" smtClean="0">
              <a:latin typeface="Sylfaen" panose="010A0502050306030303" pitchFamily="18" charset="0"/>
            </a:rPr>
            <a:t>Կառավարման և ղեկավարման համակցում</a:t>
          </a:r>
          <a:endParaRPr lang="cs-CZ" dirty="0">
            <a:latin typeface="Sylfaen" panose="010A0502050306030303" pitchFamily="18" charset="0"/>
          </a:endParaRPr>
        </a:p>
      </dgm:t>
    </dgm:pt>
    <dgm:pt modelId="{133B2525-0CB5-4D07-9E98-D562536E2509}" type="parTrans" cxnId="{3060089B-98DD-423D-9C83-28921BC9F921}">
      <dgm:prSet/>
      <dgm:spPr/>
      <dgm:t>
        <a:bodyPr/>
        <a:lstStyle/>
        <a:p>
          <a:endParaRPr lang="cs-CZ"/>
        </a:p>
      </dgm:t>
    </dgm:pt>
    <dgm:pt modelId="{CB7456F1-C52E-4603-9140-DE0B6C0B58FB}" type="sibTrans" cxnId="{3060089B-98DD-423D-9C83-28921BC9F921}">
      <dgm:prSet/>
      <dgm:spPr/>
      <dgm:t>
        <a:bodyPr/>
        <a:lstStyle/>
        <a:p>
          <a:endParaRPr lang="cs-CZ"/>
        </a:p>
      </dgm:t>
    </dgm:pt>
    <dgm:pt modelId="{C111F505-808E-4494-909F-B8A84FD58850}">
      <dgm:prSet phldrT="[Text]"/>
      <dgm:spPr/>
      <dgm:t>
        <a:bodyPr/>
        <a:lstStyle/>
        <a:p>
          <a:r>
            <a:rPr lang="hy-AM" b="1" dirty="0" smtClean="0">
              <a:latin typeface="Sylfaen" panose="010A0502050306030303" pitchFamily="18" charset="0"/>
            </a:rPr>
            <a:t>Խորհրդում ներկայացուցչության հավասարակշռում</a:t>
          </a:r>
          <a:endParaRPr lang="cs-CZ" dirty="0">
            <a:latin typeface="Sylfaen" panose="010A0502050306030303" pitchFamily="18" charset="0"/>
          </a:endParaRPr>
        </a:p>
      </dgm:t>
    </dgm:pt>
    <dgm:pt modelId="{5C6B9AFA-93D5-438A-B74A-E71790BE3F84}" type="parTrans" cxnId="{5BF73F37-06EC-4811-955B-1B568C9B467E}">
      <dgm:prSet/>
      <dgm:spPr/>
      <dgm:t>
        <a:bodyPr/>
        <a:lstStyle/>
        <a:p>
          <a:endParaRPr lang="cs-CZ"/>
        </a:p>
      </dgm:t>
    </dgm:pt>
    <dgm:pt modelId="{D0BE03DB-C3DA-4F5D-BE30-679145CD65DE}" type="sibTrans" cxnId="{5BF73F37-06EC-4811-955B-1B568C9B467E}">
      <dgm:prSet/>
      <dgm:spPr/>
      <dgm:t>
        <a:bodyPr/>
        <a:lstStyle/>
        <a:p>
          <a:endParaRPr lang="cs-CZ"/>
        </a:p>
      </dgm:t>
    </dgm:pt>
    <dgm:pt modelId="{C8C93F1F-1BE8-482C-B912-6870F54F7E0E}">
      <dgm:prSet phldrT="[Text]"/>
      <dgm:spPr/>
      <dgm:t>
        <a:bodyPr/>
        <a:lstStyle/>
        <a:p>
          <a:r>
            <a:rPr lang="hy-AM" dirty="0" smtClean="0">
              <a:latin typeface="Sylfaen" panose="010A0502050306030303" pitchFamily="18" charset="0"/>
            </a:rPr>
            <a:t>Պատասխանատվության և </a:t>
          </a:r>
          <a:r>
            <a:rPr lang="hy-AM" dirty="0" err="1" smtClean="0">
              <a:latin typeface="Sylfaen" panose="010A0502050306030303" pitchFamily="18" charset="0"/>
            </a:rPr>
            <a:t>լեգիտիմության</a:t>
          </a:r>
          <a:r>
            <a:rPr lang="hy-AM" dirty="0" smtClean="0">
              <a:latin typeface="Sylfaen" panose="010A0502050306030303" pitchFamily="18" charset="0"/>
            </a:rPr>
            <a:t> կառավարում</a:t>
          </a:r>
          <a:endParaRPr lang="cs-CZ" dirty="0">
            <a:latin typeface="Sylfaen" panose="010A0502050306030303" pitchFamily="18" charset="0"/>
          </a:endParaRPr>
        </a:p>
      </dgm:t>
    </dgm:pt>
    <dgm:pt modelId="{F30EE401-F688-41F2-B093-8AAFA3665F9A}" type="parTrans" cxnId="{48A2FD6E-5BF3-458F-8859-32DDECD1508B}">
      <dgm:prSet/>
      <dgm:spPr/>
      <dgm:t>
        <a:bodyPr/>
        <a:lstStyle/>
        <a:p>
          <a:endParaRPr lang="cs-CZ"/>
        </a:p>
      </dgm:t>
    </dgm:pt>
    <dgm:pt modelId="{5CB173F3-734C-4811-997C-2E84DE847B54}" type="sibTrans" cxnId="{48A2FD6E-5BF3-458F-8859-32DDECD1508B}">
      <dgm:prSet/>
      <dgm:spPr/>
      <dgm:t>
        <a:bodyPr/>
        <a:lstStyle/>
        <a:p>
          <a:endParaRPr lang="cs-CZ"/>
        </a:p>
      </dgm:t>
    </dgm:pt>
    <dgm:pt modelId="{6C6C9F5E-6993-4BC7-9AE6-2428CAC1252D}">
      <dgm:prSet phldrT="[Text]"/>
      <dgm:spPr/>
      <dgm:t>
        <a:bodyPr/>
        <a:lstStyle/>
        <a:p>
          <a:r>
            <a:rPr lang="hy-AM" dirty="0" err="1" smtClean="0">
              <a:latin typeface="Sylfaen" panose="010A0502050306030303" pitchFamily="18" charset="0"/>
            </a:rPr>
            <a:t>Լեգիտիմություն</a:t>
          </a:r>
          <a:endParaRPr lang="cs-CZ" dirty="0">
            <a:latin typeface="Sylfaen" panose="010A0502050306030303" pitchFamily="18" charset="0"/>
          </a:endParaRPr>
        </a:p>
      </dgm:t>
    </dgm:pt>
    <dgm:pt modelId="{4D3C1393-6285-4D6D-9C02-41E3270C75A4}" type="parTrans" cxnId="{E6E744F8-9D84-4A98-9F12-0F76B419D85D}">
      <dgm:prSet/>
      <dgm:spPr/>
      <dgm:t>
        <a:bodyPr/>
        <a:lstStyle/>
        <a:p>
          <a:endParaRPr lang="cs-CZ"/>
        </a:p>
      </dgm:t>
    </dgm:pt>
    <dgm:pt modelId="{18D628CC-C42A-4031-94A0-91FEAD0F0F52}" type="sibTrans" cxnId="{E6E744F8-9D84-4A98-9F12-0F76B419D85D}">
      <dgm:prSet/>
      <dgm:spPr/>
      <dgm:t>
        <a:bodyPr/>
        <a:lstStyle/>
        <a:p>
          <a:endParaRPr lang="cs-CZ"/>
        </a:p>
      </dgm:t>
    </dgm:pt>
    <dgm:pt modelId="{22EFA541-0007-4F49-A338-EF7C8C55960D}">
      <dgm:prSet phldrT="[Text]"/>
      <dgm:spPr/>
      <dgm:t>
        <a:bodyPr/>
        <a:lstStyle/>
        <a:p>
          <a:r>
            <a:rPr lang="hy-AM" dirty="0" err="1" smtClean="0">
              <a:latin typeface="Sylfaen" panose="010A0502050306030303" pitchFamily="18" charset="0"/>
            </a:rPr>
            <a:t>Հաշվետվողականություն</a:t>
          </a:r>
          <a:endParaRPr lang="cs-CZ" dirty="0">
            <a:latin typeface="Sylfaen" panose="010A0502050306030303" pitchFamily="18" charset="0"/>
          </a:endParaRPr>
        </a:p>
      </dgm:t>
    </dgm:pt>
    <dgm:pt modelId="{0C346AC2-0C4D-4667-8C28-5B11D28B4245}" type="parTrans" cxnId="{84888B16-7184-408A-9025-AFBE20A6156F}">
      <dgm:prSet/>
      <dgm:spPr/>
      <dgm:t>
        <a:bodyPr/>
        <a:lstStyle/>
        <a:p>
          <a:endParaRPr lang="cs-CZ"/>
        </a:p>
      </dgm:t>
    </dgm:pt>
    <dgm:pt modelId="{4F96538E-C424-4924-8BFB-F4805F383BB3}" type="sibTrans" cxnId="{84888B16-7184-408A-9025-AFBE20A6156F}">
      <dgm:prSet/>
      <dgm:spPr/>
      <dgm:t>
        <a:bodyPr/>
        <a:lstStyle/>
        <a:p>
          <a:endParaRPr lang="cs-CZ"/>
        </a:p>
      </dgm:t>
    </dgm:pt>
    <dgm:pt modelId="{6A1CCAE5-443D-4D67-AB41-B21B1DC975E2}">
      <dgm:prSet phldrT="[Text]"/>
      <dgm:spPr/>
      <dgm:t>
        <a:bodyPr/>
        <a:lstStyle/>
        <a:p>
          <a:r>
            <a:rPr lang="hy-AM" dirty="0" smtClean="0">
              <a:latin typeface="Sylfaen" panose="010A0502050306030303" pitchFamily="18" charset="0"/>
            </a:rPr>
            <a:t>Ցանցի նախագծում</a:t>
          </a:r>
          <a:endParaRPr lang="cs-CZ" dirty="0">
            <a:latin typeface="Sylfaen" panose="010A0502050306030303" pitchFamily="18" charset="0"/>
          </a:endParaRPr>
        </a:p>
      </dgm:t>
    </dgm:pt>
    <dgm:pt modelId="{12E00E81-6EC4-4FA1-8171-28DB06D55505}" type="parTrans" cxnId="{12C5C94C-DF5B-4122-9EE5-2BFC43F20224}">
      <dgm:prSet/>
      <dgm:spPr/>
      <dgm:t>
        <a:bodyPr/>
        <a:lstStyle/>
        <a:p>
          <a:endParaRPr lang="cs-CZ"/>
        </a:p>
      </dgm:t>
    </dgm:pt>
    <dgm:pt modelId="{9295FC41-D9CA-40C5-9950-EBB387DEB16F}" type="sibTrans" cxnId="{12C5C94C-DF5B-4122-9EE5-2BFC43F20224}">
      <dgm:prSet/>
      <dgm:spPr/>
      <dgm:t>
        <a:bodyPr/>
        <a:lstStyle/>
        <a:p>
          <a:endParaRPr lang="cs-CZ"/>
        </a:p>
      </dgm:t>
    </dgm:pt>
    <dgm:pt modelId="{BA4D1424-504D-4046-AA4E-982D774622F8}">
      <dgm:prSet phldrT="[Text]"/>
      <dgm:spPr/>
      <dgm:t>
        <a:bodyPr/>
        <a:lstStyle/>
        <a:p>
          <a:r>
            <a:rPr lang="hy-AM" b="1" dirty="0" smtClean="0">
              <a:latin typeface="Sylfaen" panose="010A0502050306030303" pitchFamily="18" charset="0"/>
            </a:rPr>
            <a:t>Հաղորդակցություն և </a:t>
          </a:r>
          <a:r>
            <a:rPr lang="cs-CZ" b="1" dirty="0" smtClean="0">
              <a:latin typeface="Sylfaen" panose="010A0502050306030303" pitchFamily="18" charset="0"/>
            </a:rPr>
            <a:t>PR</a:t>
          </a:r>
          <a:endParaRPr lang="cs-CZ" dirty="0">
            <a:latin typeface="Sylfaen" panose="010A0502050306030303" pitchFamily="18" charset="0"/>
          </a:endParaRPr>
        </a:p>
      </dgm:t>
    </dgm:pt>
    <dgm:pt modelId="{D29FBAD6-3D37-43D7-9DB7-38B977F1105C}" type="parTrans" cxnId="{A6ACDF94-A140-4F29-87B3-D4B4F5813C2A}">
      <dgm:prSet/>
      <dgm:spPr/>
      <dgm:t>
        <a:bodyPr/>
        <a:lstStyle/>
        <a:p>
          <a:endParaRPr lang="cs-CZ"/>
        </a:p>
      </dgm:t>
    </dgm:pt>
    <dgm:pt modelId="{9BE29D76-A59A-478B-899C-0DF1CD9B6F21}" type="sibTrans" cxnId="{A6ACDF94-A140-4F29-87B3-D4B4F5813C2A}">
      <dgm:prSet/>
      <dgm:spPr/>
      <dgm:t>
        <a:bodyPr/>
        <a:lstStyle/>
        <a:p>
          <a:endParaRPr lang="cs-CZ"/>
        </a:p>
      </dgm:t>
    </dgm:pt>
    <dgm:pt modelId="{AF6B0175-B917-401C-987E-1C6D2C382CB9}">
      <dgm:prSet phldrT="[Text]"/>
      <dgm:spPr/>
      <dgm:t>
        <a:bodyPr/>
        <a:lstStyle/>
        <a:p>
          <a:r>
            <a:rPr lang="hy-AM" smtClean="0">
              <a:latin typeface="Sylfaen" panose="010A0502050306030303" pitchFamily="18" charset="0"/>
            </a:rPr>
            <a:t>Ցանց</a:t>
          </a:r>
          <a:endParaRPr lang="cs-CZ" dirty="0">
            <a:latin typeface="Sylfaen" panose="010A0502050306030303" pitchFamily="18" charset="0"/>
          </a:endParaRPr>
        </a:p>
      </dgm:t>
    </dgm:pt>
    <dgm:pt modelId="{3AFBC29F-1A1C-4256-B5FE-E2B1CB806EF4}" type="parTrans" cxnId="{8F6D99A0-31ED-447E-8EA5-80DAE29359A0}">
      <dgm:prSet/>
      <dgm:spPr/>
      <dgm:t>
        <a:bodyPr/>
        <a:lstStyle/>
        <a:p>
          <a:endParaRPr lang="cs-CZ"/>
        </a:p>
      </dgm:t>
    </dgm:pt>
    <dgm:pt modelId="{E43C7DBE-C447-467B-A0EE-46E6204E06E4}" type="sibTrans" cxnId="{8F6D99A0-31ED-447E-8EA5-80DAE29359A0}">
      <dgm:prSet/>
      <dgm:spPr/>
      <dgm:t>
        <a:bodyPr/>
        <a:lstStyle/>
        <a:p>
          <a:endParaRPr lang="cs-CZ"/>
        </a:p>
      </dgm:t>
    </dgm:pt>
    <dgm:pt modelId="{6F8423B3-407A-4DBD-BCC9-A267A6C865A2}">
      <dgm:prSet phldrT="[Text]"/>
      <dgm:spPr/>
      <dgm:t>
        <a:bodyPr/>
        <a:lstStyle/>
        <a:p>
          <a:r>
            <a:rPr lang="hy-AM" b="1" dirty="0" smtClean="0">
              <a:latin typeface="Sylfaen" panose="010A0502050306030303" pitchFamily="18" charset="0"/>
            </a:rPr>
            <a:t>Ազդեցություն ստեղծում</a:t>
          </a:r>
          <a:endParaRPr lang="cs-CZ" dirty="0">
            <a:latin typeface="Sylfaen" panose="010A0502050306030303" pitchFamily="18" charset="0"/>
          </a:endParaRPr>
        </a:p>
      </dgm:t>
    </dgm:pt>
    <dgm:pt modelId="{0200F099-4A81-48D3-BF09-B75BC29D9A33}" type="parTrans" cxnId="{BF1E47B8-1319-4F1B-AD20-29CE34EBD638}">
      <dgm:prSet/>
      <dgm:spPr/>
      <dgm:t>
        <a:bodyPr/>
        <a:lstStyle/>
        <a:p>
          <a:endParaRPr lang="cs-CZ"/>
        </a:p>
      </dgm:t>
    </dgm:pt>
    <dgm:pt modelId="{FF1A787F-532A-444D-8865-ADD3011B8E66}" type="sibTrans" cxnId="{BF1E47B8-1319-4F1B-AD20-29CE34EBD638}">
      <dgm:prSet/>
      <dgm:spPr/>
      <dgm:t>
        <a:bodyPr/>
        <a:lstStyle/>
        <a:p>
          <a:endParaRPr lang="cs-CZ"/>
        </a:p>
      </dgm:t>
    </dgm:pt>
    <dgm:pt modelId="{40C3290C-7049-400E-8BAB-504F68C0C6D0}">
      <dgm:prSet phldrT="[Text]"/>
      <dgm:spPr/>
      <dgm:t>
        <a:bodyPr/>
        <a:lstStyle/>
        <a:p>
          <a:r>
            <a:rPr lang="hy-AM" dirty="0" smtClean="0">
              <a:latin typeface="Sylfaen" panose="010A0502050306030303" pitchFamily="18" charset="0"/>
            </a:rPr>
            <a:t>Քարտուղարություն</a:t>
          </a:r>
          <a:endParaRPr lang="cs-CZ" dirty="0">
            <a:latin typeface="Sylfaen" panose="010A0502050306030303" pitchFamily="18" charset="0"/>
          </a:endParaRPr>
        </a:p>
      </dgm:t>
    </dgm:pt>
    <dgm:pt modelId="{4F7EE659-AB6A-4A1D-AC74-1AD7FB1C359D}" type="parTrans" cxnId="{19B0C4DA-8138-486A-B27F-2083996752B3}">
      <dgm:prSet/>
      <dgm:spPr/>
      <dgm:t>
        <a:bodyPr/>
        <a:lstStyle/>
        <a:p>
          <a:endParaRPr lang="cs-CZ"/>
        </a:p>
      </dgm:t>
    </dgm:pt>
    <dgm:pt modelId="{01CBD512-4E92-49EE-BD52-39AF9EB61820}" type="sibTrans" cxnId="{19B0C4DA-8138-486A-B27F-2083996752B3}">
      <dgm:prSet/>
      <dgm:spPr/>
      <dgm:t>
        <a:bodyPr/>
        <a:lstStyle/>
        <a:p>
          <a:endParaRPr lang="cs-CZ"/>
        </a:p>
      </dgm:t>
    </dgm:pt>
    <dgm:pt modelId="{2269AFFC-FD76-4207-B85E-5CC3054B1643}">
      <dgm:prSet phldrT="[Text]"/>
      <dgm:spPr/>
      <dgm:t>
        <a:bodyPr/>
        <a:lstStyle/>
        <a:p>
          <a:r>
            <a:rPr lang="hy-AM" b="1" dirty="0" smtClean="0">
              <a:latin typeface="Sylfaen" panose="010A0502050306030303" pitchFamily="18" charset="0"/>
            </a:rPr>
            <a:t>Անհամապատասխան աշխատակազմ</a:t>
          </a:r>
          <a:endParaRPr lang="cs-CZ" dirty="0">
            <a:latin typeface="Sylfaen" panose="010A0502050306030303" pitchFamily="18" charset="0"/>
          </a:endParaRPr>
        </a:p>
      </dgm:t>
    </dgm:pt>
    <dgm:pt modelId="{71EB1A48-4104-4001-8962-86C933AAFF50}" type="parTrans" cxnId="{0EC56CA1-F3CD-40D7-8CD5-C45E7F160836}">
      <dgm:prSet/>
      <dgm:spPr/>
      <dgm:t>
        <a:bodyPr/>
        <a:lstStyle/>
        <a:p>
          <a:endParaRPr lang="cs-CZ"/>
        </a:p>
      </dgm:t>
    </dgm:pt>
    <dgm:pt modelId="{A3FEC3A3-02E3-4BA4-A3C1-F883A3DB5396}" type="sibTrans" cxnId="{0EC56CA1-F3CD-40D7-8CD5-C45E7F160836}">
      <dgm:prSet/>
      <dgm:spPr/>
      <dgm:t>
        <a:bodyPr/>
        <a:lstStyle/>
        <a:p>
          <a:endParaRPr lang="cs-CZ"/>
        </a:p>
      </dgm:t>
    </dgm:pt>
    <dgm:pt modelId="{612224B8-BD82-4BDB-97CB-63BF367C085A}">
      <dgm:prSet phldrT="[Text]"/>
      <dgm:spPr/>
      <dgm:t>
        <a:bodyPr/>
        <a:lstStyle/>
        <a:p>
          <a:r>
            <a:rPr lang="hy-AM" smtClean="0"/>
            <a:t>Ֆինանսավորում</a:t>
          </a:r>
          <a:endParaRPr lang="cs-CZ" dirty="0"/>
        </a:p>
      </dgm:t>
    </dgm:pt>
    <dgm:pt modelId="{14F734F5-E443-48FA-A477-4FC93870116B}" type="parTrans" cxnId="{C9CDD381-FA26-4CAA-9933-71DCAC49433A}">
      <dgm:prSet/>
      <dgm:spPr/>
      <dgm:t>
        <a:bodyPr/>
        <a:lstStyle/>
        <a:p>
          <a:endParaRPr lang="en-US"/>
        </a:p>
      </dgm:t>
    </dgm:pt>
    <dgm:pt modelId="{5DA52102-FA40-416B-8F84-86BB8203B033}" type="sibTrans" cxnId="{C9CDD381-FA26-4CAA-9933-71DCAC49433A}">
      <dgm:prSet/>
      <dgm:spPr/>
      <dgm:t>
        <a:bodyPr/>
        <a:lstStyle/>
        <a:p>
          <a:endParaRPr lang="en-US"/>
        </a:p>
      </dgm:t>
    </dgm:pt>
    <dgm:pt modelId="{B38665BC-F6FC-4FFE-AAF3-68CABA12DC1B}" type="pres">
      <dgm:prSet presAssocID="{D33A73E6-7325-4DD5-827E-C1C47F35960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82539F7-4BC9-45B9-8F3B-D89AAED27195}" type="pres">
      <dgm:prSet presAssocID="{7F887AED-B1AD-44BD-9F75-04A6894A64A0}" presName="compNode" presStyleCnt="0"/>
      <dgm:spPr/>
    </dgm:pt>
    <dgm:pt modelId="{53CA7CDE-FD55-4C03-9269-FE3DF94D4FD8}" type="pres">
      <dgm:prSet presAssocID="{7F887AED-B1AD-44BD-9F75-04A6894A64A0}" presName="aNode" presStyleLbl="bgShp" presStyleIdx="0" presStyleCnt="7"/>
      <dgm:spPr/>
      <dgm:t>
        <a:bodyPr/>
        <a:lstStyle/>
        <a:p>
          <a:endParaRPr lang="cs-CZ"/>
        </a:p>
      </dgm:t>
    </dgm:pt>
    <dgm:pt modelId="{62550504-6AC6-42D6-ADB3-E73BB169CFFD}" type="pres">
      <dgm:prSet presAssocID="{7F887AED-B1AD-44BD-9F75-04A6894A64A0}" presName="textNode" presStyleLbl="bgShp" presStyleIdx="0" presStyleCnt="7"/>
      <dgm:spPr/>
      <dgm:t>
        <a:bodyPr/>
        <a:lstStyle/>
        <a:p>
          <a:endParaRPr lang="cs-CZ"/>
        </a:p>
      </dgm:t>
    </dgm:pt>
    <dgm:pt modelId="{31736E61-BC34-4B7E-A47F-6A75A3D19DFF}" type="pres">
      <dgm:prSet presAssocID="{7F887AED-B1AD-44BD-9F75-04A6894A64A0}" presName="compChildNode" presStyleCnt="0"/>
      <dgm:spPr/>
    </dgm:pt>
    <dgm:pt modelId="{EB465146-9556-40BC-B5FA-D2542E887DF1}" type="pres">
      <dgm:prSet presAssocID="{7F887AED-B1AD-44BD-9F75-04A6894A64A0}" presName="theInnerList" presStyleCnt="0"/>
      <dgm:spPr/>
    </dgm:pt>
    <dgm:pt modelId="{AC61A3A5-F18C-4661-BE8B-52E2671848E5}" type="pres">
      <dgm:prSet presAssocID="{3ED32B52-401C-477B-B11B-5C7FF5720A4D}" presName="childNode" presStyleLbl="node1" presStyleIdx="0" presStyleCnt="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B40F61E-9787-4B9F-B0E1-A6B13B71B272}" type="pres">
      <dgm:prSet presAssocID="{3ED32B52-401C-477B-B11B-5C7FF5720A4D}" presName="aSpace2" presStyleCnt="0"/>
      <dgm:spPr/>
    </dgm:pt>
    <dgm:pt modelId="{EDBB6436-93B1-4196-99C2-300A44342F36}" type="pres">
      <dgm:prSet presAssocID="{283AEACE-5003-45DE-ABC4-004EAB742FD9}" presName="childNode" presStyleLbl="node1" presStyleIdx="1" presStyleCnt="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704516-C992-4647-82E7-D5198471254D}" type="pres">
      <dgm:prSet presAssocID="{283AEACE-5003-45DE-ABC4-004EAB742FD9}" presName="aSpace2" presStyleCnt="0"/>
      <dgm:spPr/>
    </dgm:pt>
    <dgm:pt modelId="{8D7D423F-AD11-406A-AB3E-C1FDA6F86885}" type="pres">
      <dgm:prSet presAssocID="{95D09F79-ED08-4298-B26A-26572112D463}" presName="childNode" presStyleLbl="node1" presStyleIdx="2" presStyleCnt="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0877462-1E63-4EE0-9DC8-3FB32F2B64E0}" type="pres">
      <dgm:prSet presAssocID="{7F887AED-B1AD-44BD-9F75-04A6894A64A0}" presName="aSpace" presStyleCnt="0"/>
      <dgm:spPr/>
    </dgm:pt>
    <dgm:pt modelId="{6E6E54B8-8F7B-44B3-BFA7-4506BFDF4905}" type="pres">
      <dgm:prSet presAssocID="{264531F1-6D81-456E-94E8-89BCA02D9990}" presName="compNode" presStyleCnt="0"/>
      <dgm:spPr/>
    </dgm:pt>
    <dgm:pt modelId="{1E431FD2-4107-4EFB-A758-D30AB80D1A13}" type="pres">
      <dgm:prSet presAssocID="{264531F1-6D81-456E-94E8-89BCA02D9990}" presName="aNode" presStyleLbl="bgShp" presStyleIdx="1" presStyleCnt="7"/>
      <dgm:spPr/>
      <dgm:t>
        <a:bodyPr/>
        <a:lstStyle/>
        <a:p>
          <a:endParaRPr lang="cs-CZ"/>
        </a:p>
      </dgm:t>
    </dgm:pt>
    <dgm:pt modelId="{37B0F405-DFBF-444C-A5BC-4C00BC49D5FD}" type="pres">
      <dgm:prSet presAssocID="{264531F1-6D81-456E-94E8-89BCA02D9990}" presName="textNode" presStyleLbl="bgShp" presStyleIdx="1" presStyleCnt="7"/>
      <dgm:spPr/>
      <dgm:t>
        <a:bodyPr/>
        <a:lstStyle/>
        <a:p>
          <a:endParaRPr lang="cs-CZ"/>
        </a:p>
      </dgm:t>
    </dgm:pt>
    <dgm:pt modelId="{7AD7A5FD-FD56-48AE-88E7-6C602E2CD3E5}" type="pres">
      <dgm:prSet presAssocID="{264531F1-6D81-456E-94E8-89BCA02D9990}" presName="compChildNode" presStyleCnt="0"/>
      <dgm:spPr/>
    </dgm:pt>
    <dgm:pt modelId="{FBB3A2E7-7A55-430B-BF49-60E22007A0DD}" type="pres">
      <dgm:prSet presAssocID="{264531F1-6D81-456E-94E8-89BCA02D9990}" presName="theInnerList" presStyleCnt="0"/>
      <dgm:spPr/>
    </dgm:pt>
    <dgm:pt modelId="{BA963D48-435E-43EA-8015-6CBB6FE70F95}" type="pres">
      <dgm:prSet presAssocID="{B630D0CD-6AB3-4690-B9A8-92D8AD072E8A}" presName="childNode" presStyleLbl="node1" presStyleIdx="3" presStyleCnt="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AF46D69-4612-49CB-A966-C1913136CF62}" type="pres">
      <dgm:prSet presAssocID="{B630D0CD-6AB3-4690-B9A8-92D8AD072E8A}" presName="aSpace2" presStyleCnt="0"/>
      <dgm:spPr/>
    </dgm:pt>
    <dgm:pt modelId="{7998BB7A-03C2-470F-94CB-BB2B796AC5C0}" type="pres">
      <dgm:prSet presAssocID="{040BDD42-7B25-485D-9382-602473834334}" presName="childNode" presStyleLbl="node1" presStyleIdx="4" presStyleCnt="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24341EE-096F-41B5-AE67-08AA1211F45B}" type="pres">
      <dgm:prSet presAssocID="{264531F1-6D81-456E-94E8-89BCA02D9990}" presName="aSpace" presStyleCnt="0"/>
      <dgm:spPr/>
    </dgm:pt>
    <dgm:pt modelId="{8010C828-33CB-44A7-96D4-9E9FA9D0D910}" type="pres">
      <dgm:prSet presAssocID="{7E49C938-7185-46B7-A811-C9A95687A57C}" presName="compNode" presStyleCnt="0"/>
      <dgm:spPr/>
    </dgm:pt>
    <dgm:pt modelId="{FC07F729-9E9B-4633-81E0-70849BCD28B5}" type="pres">
      <dgm:prSet presAssocID="{7E49C938-7185-46B7-A811-C9A95687A57C}" presName="aNode" presStyleLbl="bgShp" presStyleIdx="2" presStyleCnt="7"/>
      <dgm:spPr/>
      <dgm:t>
        <a:bodyPr/>
        <a:lstStyle/>
        <a:p>
          <a:endParaRPr lang="cs-CZ"/>
        </a:p>
      </dgm:t>
    </dgm:pt>
    <dgm:pt modelId="{D1E3F056-93AD-4EA6-BD27-162C66D8B9E5}" type="pres">
      <dgm:prSet presAssocID="{7E49C938-7185-46B7-A811-C9A95687A57C}" presName="textNode" presStyleLbl="bgShp" presStyleIdx="2" presStyleCnt="7"/>
      <dgm:spPr/>
      <dgm:t>
        <a:bodyPr/>
        <a:lstStyle/>
        <a:p>
          <a:endParaRPr lang="cs-CZ"/>
        </a:p>
      </dgm:t>
    </dgm:pt>
    <dgm:pt modelId="{C423CE3E-FBF7-4DF9-86D3-1B32C2D513A8}" type="pres">
      <dgm:prSet presAssocID="{7E49C938-7185-46B7-A811-C9A95687A57C}" presName="compChildNode" presStyleCnt="0"/>
      <dgm:spPr/>
    </dgm:pt>
    <dgm:pt modelId="{1A118799-0FC5-47C4-9C19-E9D7B05A5BA8}" type="pres">
      <dgm:prSet presAssocID="{7E49C938-7185-46B7-A811-C9A95687A57C}" presName="theInnerList" presStyleCnt="0"/>
      <dgm:spPr/>
    </dgm:pt>
    <dgm:pt modelId="{F928176B-6EBC-4328-A697-3FEA51CEC3A9}" type="pres">
      <dgm:prSet presAssocID="{645CD8AF-2541-4B65-B353-34F7E0956763}" presName="childNode" presStyleLbl="node1" presStyleIdx="5" presStyleCnt="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08199E0-828A-46E7-8FA7-B556855FDD5C}" type="pres">
      <dgm:prSet presAssocID="{645CD8AF-2541-4B65-B353-34F7E0956763}" presName="aSpace2" presStyleCnt="0"/>
      <dgm:spPr/>
    </dgm:pt>
    <dgm:pt modelId="{AC10BEEB-EF83-457B-AAB2-EF39AFB3B318}" type="pres">
      <dgm:prSet presAssocID="{B298471B-0574-4105-9F99-AAF1540C01E5}" presName="childNode" presStyleLbl="node1" presStyleIdx="6" presStyleCnt="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8DCE27D-4847-4139-8408-C4769CC56407}" type="pres">
      <dgm:prSet presAssocID="{B298471B-0574-4105-9F99-AAF1540C01E5}" presName="aSpace2" presStyleCnt="0"/>
      <dgm:spPr/>
    </dgm:pt>
    <dgm:pt modelId="{B9B5D4BF-06E0-42D0-B565-687D03CC2533}" type="pres">
      <dgm:prSet presAssocID="{2E83777C-7D1D-43F5-830A-DFF228151010}" presName="childNode" presStyleLbl="node1" presStyleIdx="7" presStyleCnt="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2855F3-43BF-4361-BE01-42F2EA38FDCB}" type="pres">
      <dgm:prSet presAssocID="{2E83777C-7D1D-43F5-830A-DFF228151010}" presName="aSpace2" presStyleCnt="0"/>
      <dgm:spPr/>
    </dgm:pt>
    <dgm:pt modelId="{13EE89CC-28DB-457A-9F58-C004EFC0A29F}" type="pres">
      <dgm:prSet presAssocID="{612224B8-BD82-4BDB-97CB-63BF367C085A}" presName="childNode" presStyleLbl="node1" presStyleIdx="8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1D56D-D11E-480D-8B6F-CD9658D71A6C}" type="pres">
      <dgm:prSet presAssocID="{7E49C938-7185-46B7-A811-C9A95687A57C}" presName="aSpace" presStyleCnt="0"/>
      <dgm:spPr/>
    </dgm:pt>
    <dgm:pt modelId="{D31C33E0-7DD5-4B96-A19F-244CC93AB106}" type="pres">
      <dgm:prSet presAssocID="{663B4811-E14A-489C-9B5A-88D1C98BD015}" presName="compNode" presStyleCnt="0"/>
      <dgm:spPr/>
    </dgm:pt>
    <dgm:pt modelId="{9ADFB88C-3C3D-4F6E-B586-3DC01778379C}" type="pres">
      <dgm:prSet presAssocID="{663B4811-E14A-489C-9B5A-88D1C98BD015}" presName="aNode" presStyleLbl="bgShp" presStyleIdx="3" presStyleCnt="7"/>
      <dgm:spPr/>
      <dgm:t>
        <a:bodyPr/>
        <a:lstStyle/>
        <a:p>
          <a:endParaRPr lang="cs-CZ"/>
        </a:p>
      </dgm:t>
    </dgm:pt>
    <dgm:pt modelId="{932608F1-F620-4EAD-A0B0-19DC35238B44}" type="pres">
      <dgm:prSet presAssocID="{663B4811-E14A-489C-9B5A-88D1C98BD015}" presName="textNode" presStyleLbl="bgShp" presStyleIdx="3" presStyleCnt="7"/>
      <dgm:spPr/>
      <dgm:t>
        <a:bodyPr/>
        <a:lstStyle/>
        <a:p>
          <a:endParaRPr lang="cs-CZ"/>
        </a:p>
      </dgm:t>
    </dgm:pt>
    <dgm:pt modelId="{CE032ABB-0759-47F3-8500-6E2D3DB55C9E}" type="pres">
      <dgm:prSet presAssocID="{663B4811-E14A-489C-9B5A-88D1C98BD015}" presName="compChildNode" presStyleCnt="0"/>
      <dgm:spPr/>
    </dgm:pt>
    <dgm:pt modelId="{C154C2AB-082D-4240-8C76-BB74F6E9AFD3}" type="pres">
      <dgm:prSet presAssocID="{663B4811-E14A-489C-9B5A-88D1C98BD015}" presName="theInnerList" presStyleCnt="0"/>
      <dgm:spPr/>
    </dgm:pt>
    <dgm:pt modelId="{A95FF451-4026-44D1-AF61-ED17EB5BF564}" type="pres">
      <dgm:prSet presAssocID="{B93A4FC0-B234-4F09-8380-FDD6FF893853}" presName="childNode" presStyleLbl="node1" presStyleIdx="9" presStyleCnt="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0BF877F-0641-4CA6-BF03-6E9860625666}" type="pres">
      <dgm:prSet presAssocID="{B93A4FC0-B234-4F09-8380-FDD6FF893853}" presName="aSpace2" presStyleCnt="0"/>
      <dgm:spPr/>
    </dgm:pt>
    <dgm:pt modelId="{45CB4C71-4C4D-472E-B0FE-620288C86804}" type="pres">
      <dgm:prSet presAssocID="{B463262B-775C-4ABB-998A-26A5FC46F9B8}" presName="childNode" presStyleLbl="node1" presStyleIdx="10" presStyleCnt="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78A949-A7FC-4207-944E-D410D7D0A854}" type="pres">
      <dgm:prSet presAssocID="{B463262B-775C-4ABB-998A-26A5FC46F9B8}" presName="aSpace2" presStyleCnt="0"/>
      <dgm:spPr/>
    </dgm:pt>
    <dgm:pt modelId="{881F43C5-6391-419C-9A6A-53596CEFFD1F}" type="pres">
      <dgm:prSet presAssocID="{C111F505-808E-4494-909F-B8A84FD58850}" presName="childNode" presStyleLbl="node1" presStyleIdx="11" presStyleCnt="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E0F181A-E2C8-4FE9-A579-B546B931567A}" type="pres">
      <dgm:prSet presAssocID="{663B4811-E14A-489C-9B5A-88D1C98BD015}" presName="aSpace" presStyleCnt="0"/>
      <dgm:spPr/>
    </dgm:pt>
    <dgm:pt modelId="{1241C920-E8D8-4956-BB6A-1D57EAC4E0E0}" type="pres">
      <dgm:prSet presAssocID="{C8C93F1F-1BE8-482C-B912-6870F54F7E0E}" presName="compNode" presStyleCnt="0"/>
      <dgm:spPr/>
    </dgm:pt>
    <dgm:pt modelId="{707893C9-6B00-4919-B2C8-7E075C1C764E}" type="pres">
      <dgm:prSet presAssocID="{C8C93F1F-1BE8-482C-B912-6870F54F7E0E}" presName="aNode" presStyleLbl="bgShp" presStyleIdx="4" presStyleCnt="7"/>
      <dgm:spPr/>
      <dgm:t>
        <a:bodyPr/>
        <a:lstStyle/>
        <a:p>
          <a:endParaRPr lang="cs-CZ"/>
        </a:p>
      </dgm:t>
    </dgm:pt>
    <dgm:pt modelId="{9B97A572-51DD-44B5-AAAD-8CA0C54FAF1E}" type="pres">
      <dgm:prSet presAssocID="{C8C93F1F-1BE8-482C-B912-6870F54F7E0E}" presName="textNode" presStyleLbl="bgShp" presStyleIdx="4" presStyleCnt="7"/>
      <dgm:spPr/>
      <dgm:t>
        <a:bodyPr/>
        <a:lstStyle/>
        <a:p>
          <a:endParaRPr lang="cs-CZ"/>
        </a:p>
      </dgm:t>
    </dgm:pt>
    <dgm:pt modelId="{1DDAA610-14A0-4581-B947-50497E929C4A}" type="pres">
      <dgm:prSet presAssocID="{C8C93F1F-1BE8-482C-B912-6870F54F7E0E}" presName="compChildNode" presStyleCnt="0"/>
      <dgm:spPr/>
    </dgm:pt>
    <dgm:pt modelId="{DDEACAA2-B05D-4E91-B3CC-9322F956D8F1}" type="pres">
      <dgm:prSet presAssocID="{C8C93F1F-1BE8-482C-B912-6870F54F7E0E}" presName="theInnerList" presStyleCnt="0"/>
      <dgm:spPr/>
    </dgm:pt>
    <dgm:pt modelId="{F55E30AA-913E-4CB1-BC78-BF6B8975649E}" type="pres">
      <dgm:prSet presAssocID="{6C6C9F5E-6993-4BC7-9AE6-2428CAC1252D}" presName="childNode" presStyleLbl="node1" presStyleIdx="12" presStyleCnt="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25435C2-4C2C-4227-B400-1304CCF68D0F}" type="pres">
      <dgm:prSet presAssocID="{6C6C9F5E-6993-4BC7-9AE6-2428CAC1252D}" presName="aSpace2" presStyleCnt="0"/>
      <dgm:spPr/>
    </dgm:pt>
    <dgm:pt modelId="{BE467128-3EE1-4C14-9BBC-45B5F496FD6A}" type="pres">
      <dgm:prSet presAssocID="{22EFA541-0007-4F49-A338-EF7C8C55960D}" presName="childNode" presStyleLbl="node1" presStyleIdx="13" presStyleCnt="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10D220-C5FF-4A9A-BD15-AC9B8F752ACE}" type="pres">
      <dgm:prSet presAssocID="{C8C93F1F-1BE8-482C-B912-6870F54F7E0E}" presName="aSpace" presStyleCnt="0"/>
      <dgm:spPr/>
    </dgm:pt>
    <dgm:pt modelId="{073ECC27-A143-44B0-A013-05D351E16918}" type="pres">
      <dgm:prSet presAssocID="{6A1CCAE5-443D-4D67-AB41-B21B1DC975E2}" presName="compNode" presStyleCnt="0"/>
      <dgm:spPr/>
    </dgm:pt>
    <dgm:pt modelId="{51BE2D91-2CDC-4975-ABBD-4CF04C372153}" type="pres">
      <dgm:prSet presAssocID="{6A1CCAE5-443D-4D67-AB41-B21B1DC975E2}" presName="aNode" presStyleLbl="bgShp" presStyleIdx="5" presStyleCnt="7"/>
      <dgm:spPr/>
      <dgm:t>
        <a:bodyPr/>
        <a:lstStyle/>
        <a:p>
          <a:endParaRPr lang="cs-CZ"/>
        </a:p>
      </dgm:t>
    </dgm:pt>
    <dgm:pt modelId="{9F6E1685-E196-4E85-A0C7-4AC8A69FE043}" type="pres">
      <dgm:prSet presAssocID="{6A1CCAE5-443D-4D67-AB41-B21B1DC975E2}" presName="textNode" presStyleLbl="bgShp" presStyleIdx="5" presStyleCnt="7"/>
      <dgm:spPr/>
      <dgm:t>
        <a:bodyPr/>
        <a:lstStyle/>
        <a:p>
          <a:endParaRPr lang="cs-CZ"/>
        </a:p>
      </dgm:t>
    </dgm:pt>
    <dgm:pt modelId="{BFB2B5E0-1824-49A2-8FA2-E9B1C924AD7E}" type="pres">
      <dgm:prSet presAssocID="{6A1CCAE5-443D-4D67-AB41-B21B1DC975E2}" presName="compChildNode" presStyleCnt="0"/>
      <dgm:spPr/>
    </dgm:pt>
    <dgm:pt modelId="{3ACAA478-8DF6-4892-A074-333CACFBD8C7}" type="pres">
      <dgm:prSet presAssocID="{6A1CCAE5-443D-4D67-AB41-B21B1DC975E2}" presName="theInnerList" presStyleCnt="0"/>
      <dgm:spPr/>
    </dgm:pt>
    <dgm:pt modelId="{E7F13D74-DF7E-4A8E-BD81-FB00420A0495}" type="pres">
      <dgm:prSet presAssocID="{BA4D1424-504D-4046-AA4E-982D774622F8}" presName="childNode" presStyleLbl="node1" presStyleIdx="14" presStyleCnt="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4DDFBC0-B82F-45D6-AD72-177436BFB2E6}" type="pres">
      <dgm:prSet presAssocID="{BA4D1424-504D-4046-AA4E-982D774622F8}" presName="aSpace2" presStyleCnt="0"/>
      <dgm:spPr/>
    </dgm:pt>
    <dgm:pt modelId="{3FB477A3-0DA5-43E7-8850-95610BF7F837}" type="pres">
      <dgm:prSet presAssocID="{AF6B0175-B917-401C-987E-1C6D2C382CB9}" presName="childNode" presStyleLbl="node1" presStyleIdx="15" presStyleCnt="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D277452-629A-4B02-8FB0-E4D848AE9043}" type="pres">
      <dgm:prSet presAssocID="{AF6B0175-B917-401C-987E-1C6D2C382CB9}" presName="aSpace2" presStyleCnt="0"/>
      <dgm:spPr/>
    </dgm:pt>
    <dgm:pt modelId="{6CCF2F8E-C21D-46C5-A000-E6B479284B90}" type="pres">
      <dgm:prSet presAssocID="{6F8423B3-407A-4DBD-BCC9-A267A6C865A2}" presName="childNode" presStyleLbl="node1" presStyleIdx="16" presStyleCnt="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BCC5DFF-F2BA-4643-91D4-2DAEF6124588}" type="pres">
      <dgm:prSet presAssocID="{6A1CCAE5-443D-4D67-AB41-B21B1DC975E2}" presName="aSpace" presStyleCnt="0"/>
      <dgm:spPr/>
    </dgm:pt>
    <dgm:pt modelId="{84D787DB-80B9-4B0E-8174-435711F9C7B5}" type="pres">
      <dgm:prSet presAssocID="{40C3290C-7049-400E-8BAB-504F68C0C6D0}" presName="compNode" presStyleCnt="0"/>
      <dgm:spPr/>
    </dgm:pt>
    <dgm:pt modelId="{CA7BACB9-9935-472D-8615-AF55A5B61645}" type="pres">
      <dgm:prSet presAssocID="{40C3290C-7049-400E-8BAB-504F68C0C6D0}" presName="aNode" presStyleLbl="bgShp" presStyleIdx="6" presStyleCnt="7"/>
      <dgm:spPr/>
      <dgm:t>
        <a:bodyPr/>
        <a:lstStyle/>
        <a:p>
          <a:endParaRPr lang="cs-CZ"/>
        </a:p>
      </dgm:t>
    </dgm:pt>
    <dgm:pt modelId="{64CE9506-4141-44A1-AAE5-B02AF0C75857}" type="pres">
      <dgm:prSet presAssocID="{40C3290C-7049-400E-8BAB-504F68C0C6D0}" presName="textNode" presStyleLbl="bgShp" presStyleIdx="6" presStyleCnt="7"/>
      <dgm:spPr/>
      <dgm:t>
        <a:bodyPr/>
        <a:lstStyle/>
        <a:p>
          <a:endParaRPr lang="cs-CZ"/>
        </a:p>
      </dgm:t>
    </dgm:pt>
    <dgm:pt modelId="{73EE23D4-5020-4157-98FE-AA77637FDFC7}" type="pres">
      <dgm:prSet presAssocID="{40C3290C-7049-400E-8BAB-504F68C0C6D0}" presName="compChildNode" presStyleCnt="0"/>
      <dgm:spPr/>
    </dgm:pt>
    <dgm:pt modelId="{7C55ECB0-B91D-4877-8B5B-8D1805ECD2EA}" type="pres">
      <dgm:prSet presAssocID="{40C3290C-7049-400E-8BAB-504F68C0C6D0}" presName="theInnerList" presStyleCnt="0"/>
      <dgm:spPr/>
    </dgm:pt>
    <dgm:pt modelId="{47EF5F46-3B37-4582-ACF4-9332A912FAB8}" type="pres">
      <dgm:prSet presAssocID="{2269AFFC-FD76-4207-B85E-5CC3054B1643}" presName="childNode" presStyleLbl="node1" presStyleIdx="17" presStyleCnt="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BF73F37-06EC-4811-955B-1B568C9B467E}" srcId="{663B4811-E14A-489C-9B5A-88D1C98BD015}" destId="{C111F505-808E-4494-909F-B8A84FD58850}" srcOrd="2" destOrd="0" parTransId="{5C6B9AFA-93D5-438A-B74A-E71790BE3F84}" sibTransId="{D0BE03DB-C3DA-4F5D-BE30-679145CD65DE}"/>
    <dgm:cxn modelId="{721A84D4-A9D4-4D3E-BBF3-CE8484BE1426}" type="presOf" srcId="{C8C93F1F-1BE8-482C-B912-6870F54F7E0E}" destId="{9B97A572-51DD-44B5-AAAD-8CA0C54FAF1E}" srcOrd="1" destOrd="0" presId="urn:microsoft.com/office/officeart/2005/8/layout/lProcess2"/>
    <dgm:cxn modelId="{0A15B9BF-15F3-4D4C-BECD-796DEAA88DA6}" type="presOf" srcId="{040BDD42-7B25-485D-9382-602473834334}" destId="{7998BB7A-03C2-470F-94CB-BB2B796AC5C0}" srcOrd="0" destOrd="0" presId="urn:microsoft.com/office/officeart/2005/8/layout/lProcess2"/>
    <dgm:cxn modelId="{5895F379-6B2B-4F05-9AAB-7A51778B9DCE}" type="presOf" srcId="{663B4811-E14A-489C-9B5A-88D1C98BD015}" destId="{9ADFB88C-3C3D-4F6E-B586-3DC01778379C}" srcOrd="0" destOrd="0" presId="urn:microsoft.com/office/officeart/2005/8/layout/lProcess2"/>
    <dgm:cxn modelId="{75C277A6-CEFF-479B-8FBD-0CF772B91A88}" type="presOf" srcId="{C8C93F1F-1BE8-482C-B912-6870F54F7E0E}" destId="{707893C9-6B00-4919-B2C8-7E075C1C764E}" srcOrd="0" destOrd="0" presId="urn:microsoft.com/office/officeart/2005/8/layout/lProcess2"/>
    <dgm:cxn modelId="{179B7BF0-BF53-4F76-8441-344C5B7B6DEB}" srcId="{D33A73E6-7325-4DD5-827E-C1C47F359600}" destId="{7E49C938-7185-46B7-A811-C9A95687A57C}" srcOrd="2" destOrd="0" parTransId="{31FE3E70-8679-4F5F-820C-6E691904FC14}" sibTransId="{A1138C41-3954-44FC-AF68-91CD4ADFFA64}"/>
    <dgm:cxn modelId="{1E451624-3A4F-4313-AFE7-F5F99C9C5AD4}" type="presOf" srcId="{264531F1-6D81-456E-94E8-89BCA02D9990}" destId="{37B0F405-DFBF-444C-A5BC-4C00BC49D5FD}" srcOrd="1" destOrd="0" presId="urn:microsoft.com/office/officeart/2005/8/layout/lProcess2"/>
    <dgm:cxn modelId="{84888B16-7184-408A-9025-AFBE20A6156F}" srcId="{C8C93F1F-1BE8-482C-B912-6870F54F7E0E}" destId="{22EFA541-0007-4F49-A338-EF7C8C55960D}" srcOrd="1" destOrd="0" parTransId="{0C346AC2-0C4D-4667-8C28-5B11D28B4245}" sibTransId="{4F96538E-C424-4924-8BFB-F4805F383BB3}"/>
    <dgm:cxn modelId="{A6ACDF94-A140-4F29-87B3-D4B4F5813C2A}" srcId="{6A1CCAE5-443D-4D67-AB41-B21B1DC975E2}" destId="{BA4D1424-504D-4046-AA4E-982D774622F8}" srcOrd="0" destOrd="0" parTransId="{D29FBAD6-3D37-43D7-9DB7-38B977F1105C}" sibTransId="{9BE29D76-A59A-478B-899C-0DF1CD9B6F21}"/>
    <dgm:cxn modelId="{76A099EE-2DE2-4602-9EAF-0B3A5C3DBC10}" srcId="{7F887AED-B1AD-44BD-9F75-04A6894A64A0}" destId="{283AEACE-5003-45DE-ABC4-004EAB742FD9}" srcOrd="1" destOrd="0" parTransId="{216A1CF3-84BE-489A-9380-E8F74185CD93}" sibTransId="{AF2E7489-06F9-40B0-B4ED-D769F6AA7C18}"/>
    <dgm:cxn modelId="{61956C22-89D8-48FD-9138-18D028F5C1D9}" type="presOf" srcId="{B93A4FC0-B234-4F09-8380-FDD6FF893853}" destId="{A95FF451-4026-44D1-AF61-ED17EB5BF564}" srcOrd="0" destOrd="0" presId="urn:microsoft.com/office/officeart/2005/8/layout/lProcess2"/>
    <dgm:cxn modelId="{75598615-0F68-4CB7-9D78-81B77D4F3BF7}" type="presOf" srcId="{40C3290C-7049-400E-8BAB-504F68C0C6D0}" destId="{64CE9506-4141-44A1-AAE5-B02AF0C75857}" srcOrd="1" destOrd="0" presId="urn:microsoft.com/office/officeart/2005/8/layout/lProcess2"/>
    <dgm:cxn modelId="{7935B247-C428-49B4-BDA4-8A1212126B0C}" type="presOf" srcId="{3ED32B52-401C-477B-B11B-5C7FF5720A4D}" destId="{AC61A3A5-F18C-4661-BE8B-52E2671848E5}" srcOrd="0" destOrd="0" presId="urn:microsoft.com/office/officeart/2005/8/layout/lProcess2"/>
    <dgm:cxn modelId="{0EC56CA1-F3CD-40D7-8CD5-C45E7F160836}" srcId="{40C3290C-7049-400E-8BAB-504F68C0C6D0}" destId="{2269AFFC-FD76-4207-B85E-5CC3054B1643}" srcOrd="0" destOrd="0" parTransId="{71EB1A48-4104-4001-8962-86C933AAFF50}" sibTransId="{A3FEC3A3-02E3-4BA4-A3C1-F883A3DB5396}"/>
    <dgm:cxn modelId="{69A1EAD2-CEAE-4899-9146-AFCADDE3C5FC}" type="presOf" srcId="{7E49C938-7185-46B7-A811-C9A95687A57C}" destId="{FC07F729-9E9B-4633-81E0-70849BCD28B5}" srcOrd="0" destOrd="0" presId="urn:microsoft.com/office/officeart/2005/8/layout/lProcess2"/>
    <dgm:cxn modelId="{DEF7BB2A-561C-411D-9EDA-D73912D23578}" srcId="{663B4811-E14A-489C-9B5A-88D1C98BD015}" destId="{B93A4FC0-B234-4F09-8380-FDD6FF893853}" srcOrd="0" destOrd="0" parTransId="{01607701-4071-436D-BF65-353C7E81BC0B}" sibTransId="{73A91ED4-F49D-45EF-B5ED-AAFDD4748EA7}"/>
    <dgm:cxn modelId="{93D8EEEA-D930-4CE6-8294-30981C9100E6}" type="presOf" srcId="{C111F505-808E-4494-909F-B8A84FD58850}" destId="{881F43C5-6391-419C-9A6A-53596CEFFD1F}" srcOrd="0" destOrd="0" presId="urn:microsoft.com/office/officeart/2005/8/layout/lProcess2"/>
    <dgm:cxn modelId="{815FF111-6845-4239-A7C7-C8A86A5EED02}" type="presOf" srcId="{2E83777C-7D1D-43F5-830A-DFF228151010}" destId="{B9B5D4BF-06E0-42D0-B565-687D03CC2533}" srcOrd="0" destOrd="0" presId="urn:microsoft.com/office/officeart/2005/8/layout/lProcess2"/>
    <dgm:cxn modelId="{0C6CB701-AE52-4914-951D-950DC4DDDCF8}" type="presOf" srcId="{2269AFFC-FD76-4207-B85E-5CC3054B1643}" destId="{47EF5F46-3B37-4582-ACF4-9332A912FAB8}" srcOrd="0" destOrd="0" presId="urn:microsoft.com/office/officeart/2005/8/layout/lProcess2"/>
    <dgm:cxn modelId="{5870438C-763B-44A6-85D5-25AAFAC11DC6}" srcId="{7E49C938-7185-46B7-A811-C9A95687A57C}" destId="{2E83777C-7D1D-43F5-830A-DFF228151010}" srcOrd="2" destOrd="0" parTransId="{5B88B2A8-1FEE-4DBC-AD8A-8B6AFB56D903}" sibTransId="{EE52BE4F-F265-4712-8604-4409046102AF}"/>
    <dgm:cxn modelId="{D3A31DF6-A91E-4947-9CEB-D4F837136382}" type="presOf" srcId="{645CD8AF-2541-4B65-B353-34F7E0956763}" destId="{F928176B-6EBC-4328-A697-3FEA51CEC3A9}" srcOrd="0" destOrd="0" presId="urn:microsoft.com/office/officeart/2005/8/layout/lProcess2"/>
    <dgm:cxn modelId="{A712949A-C493-4146-8902-24B97432D2F5}" type="presOf" srcId="{B630D0CD-6AB3-4690-B9A8-92D8AD072E8A}" destId="{BA963D48-435E-43EA-8015-6CBB6FE70F95}" srcOrd="0" destOrd="0" presId="urn:microsoft.com/office/officeart/2005/8/layout/lProcess2"/>
    <dgm:cxn modelId="{371C9C19-0743-49BC-BB8A-049808A42D1B}" type="presOf" srcId="{6C6C9F5E-6993-4BC7-9AE6-2428CAC1252D}" destId="{F55E30AA-913E-4CB1-BC78-BF6B8975649E}" srcOrd="0" destOrd="0" presId="urn:microsoft.com/office/officeart/2005/8/layout/lProcess2"/>
    <dgm:cxn modelId="{566720CA-E6D1-4D73-ACAC-2E424DC62DAC}" srcId="{7F887AED-B1AD-44BD-9F75-04A6894A64A0}" destId="{95D09F79-ED08-4298-B26A-26572112D463}" srcOrd="2" destOrd="0" parTransId="{8F976D0A-1464-4D94-9F14-9DF298E0FCD5}" sibTransId="{AC7442DE-A285-4B25-8F99-889074FB749C}"/>
    <dgm:cxn modelId="{E559ADF5-A950-4332-B4B2-BE0BED5609ED}" srcId="{D33A73E6-7325-4DD5-827E-C1C47F359600}" destId="{7F887AED-B1AD-44BD-9F75-04A6894A64A0}" srcOrd="0" destOrd="0" parTransId="{DAD9A972-750D-4FDA-AD10-9265BFFB5E25}" sibTransId="{3D859834-E1BC-4E51-B575-252607B1E14C}"/>
    <dgm:cxn modelId="{BF1E47B8-1319-4F1B-AD20-29CE34EBD638}" srcId="{6A1CCAE5-443D-4D67-AB41-B21B1DC975E2}" destId="{6F8423B3-407A-4DBD-BCC9-A267A6C865A2}" srcOrd="2" destOrd="0" parTransId="{0200F099-4A81-48D3-BF09-B75BC29D9A33}" sibTransId="{FF1A787F-532A-444D-8865-ADD3011B8E66}"/>
    <dgm:cxn modelId="{3060089B-98DD-423D-9C83-28921BC9F921}" srcId="{663B4811-E14A-489C-9B5A-88D1C98BD015}" destId="{B463262B-775C-4ABB-998A-26A5FC46F9B8}" srcOrd="1" destOrd="0" parTransId="{133B2525-0CB5-4D07-9E98-D562536E2509}" sibTransId="{CB7456F1-C52E-4603-9140-DE0B6C0B58FB}"/>
    <dgm:cxn modelId="{CEA0E026-8B92-47B9-ADDE-348B42220719}" type="presOf" srcId="{D33A73E6-7325-4DD5-827E-C1C47F359600}" destId="{B38665BC-F6FC-4FFE-AAF3-68CABA12DC1B}" srcOrd="0" destOrd="0" presId="urn:microsoft.com/office/officeart/2005/8/layout/lProcess2"/>
    <dgm:cxn modelId="{31A13F53-86B8-45D1-A708-1444EE4890B2}" type="presOf" srcId="{95D09F79-ED08-4298-B26A-26572112D463}" destId="{8D7D423F-AD11-406A-AB3E-C1FDA6F86885}" srcOrd="0" destOrd="0" presId="urn:microsoft.com/office/officeart/2005/8/layout/lProcess2"/>
    <dgm:cxn modelId="{F2491CF9-67B9-4AD4-A632-71860847F973}" type="presOf" srcId="{6A1CCAE5-443D-4D67-AB41-B21B1DC975E2}" destId="{9F6E1685-E196-4E85-A0C7-4AC8A69FE043}" srcOrd="1" destOrd="0" presId="urn:microsoft.com/office/officeart/2005/8/layout/lProcess2"/>
    <dgm:cxn modelId="{D3AC1407-4BA1-4AFC-8ABF-3CAD0006DF30}" type="presOf" srcId="{7E49C938-7185-46B7-A811-C9A95687A57C}" destId="{D1E3F056-93AD-4EA6-BD27-162C66D8B9E5}" srcOrd="1" destOrd="0" presId="urn:microsoft.com/office/officeart/2005/8/layout/lProcess2"/>
    <dgm:cxn modelId="{DF9E0338-E4AB-4BA1-A0C4-9A35D84BE48A}" type="presOf" srcId="{22EFA541-0007-4F49-A338-EF7C8C55960D}" destId="{BE467128-3EE1-4C14-9BBC-45B5F496FD6A}" srcOrd="0" destOrd="0" presId="urn:microsoft.com/office/officeart/2005/8/layout/lProcess2"/>
    <dgm:cxn modelId="{E69C58EF-9D3A-4ECC-BCAB-3C45596E8289}" type="presOf" srcId="{7F887AED-B1AD-44BD-9F75-04A6894A64A0}" destId="{53CA7CDE-FD55-4C03-9269-FE3DF94D4FD8}" srcOrd="0" destOrd="0" presId="urn:microsoft.com/office/officeart/2005/8/layout/lProcess2"/>
    <dgm:cxn modelId="{32C027E4-ACC6-4948-AC6C-67B3703E7BBA}" srcId="{7F887AED-B1AD-44BD-9F75-04A6894A64A0}" destId="{3ED32B52-401C-477B-B11B-5C7FF5720A4D}" srcOrd="0" destOrd="0" parTransId="{7B4EF5A9-DD8F-4E3F-8BAD-FE4827BEF3C1}" sibTransId="{62994EBA-CC29-46F6-9A9A-B610382890DB}"/>
    <dgm:cxn modelId="{466B0092-B767-4064-8B6F-55CE33ACE635}" type="presOf" srcId="{BA4D1424-504D-4046-AA4E-982D774622F8}" destId="{E7F13D74-DF7E-4A8E-BD81-FB00420A0495}" srcOrd="0" destOrd="0" presId="urn:microsoft.com/office/officeart/2005/8/layout/lProcess2"/>
    <dgm:cxn modelId="{E7FAF321-8D4E-42D4-BB2B-853C80E18FDF}" type="presOf" srcId="{283AEACE-5003-45DE-ABC4-004EAB742FD9}" destId="{EDBB6436-93B1-4196-99C2-300A44342F36}" srcOrd="0" destOrd="0" presId="urn:microsoft.com/office/officeart/2005/8/layout/lProcess2"/>
    <dgm:cxn modelId="{8F6D99A0-31ED-447E-8EA5-80DAE29359A0}" srcId="{6A1CCAE5-443D-4D67-AB41-B21B1DC975E2}" destId="{AF6B0175-B917-401C-987E-1C6D2C382CB9}" srcOrd="1" destOrd="0" parTransId="{3AFBC29F-1A1C-4256-B5FE-E2B1CB806EF4}" sibTransId="{E43C7DBE-C447-467B-A0EE-46E6204E06E4}"/>
    <dgm:cxn modelId="{B08C36F1-AE9B-491B-92A9-1C632D412076}" srcId="{7E49C938-7185-46B7-A811-C9A95687A57C}" destId="{645CD8AF-2541-4B65-B353-34F7E0956763}" srcOrd="0" destOrd="0" parTransId="{ED0C374C-CBD9-404C-B476-56097E91C045}" sibTransId="{BC56C326-2B77-4602-90DA-67CC12BBFECE}"/>
    <dgm:cxn modelId="{B7881F89-64A3-4746-8599-8E5D6B637F42}" type="presOf" srcId="{6F8423B3-407A-4DBD-BCC9-A267A6C865A2}" destId="{6CCF2F8E-C21D-46C5-A000-E6B479284B90}" srcOrd="0" destOrd="0" presId="urn:microsoft.com/office/officeart/2005/8/layout/lProcess2"/>
    <dgm:cxn modelId="{595AAC1F-1848-4C8C-B3AE-ABA4493CF6F0}" type="presOf" srcId="{40C3290C-7049-400E-8BAB-504F68C0C6D0}" destId="{CA7BACB9-9935-472D-8615-AF55A5B61645}" srcOrd="0" destOrd="0" presId="urn:microsoft.com/office/officeart/2005/8/layout/lProcess2"/>
    <dgm:cxn modelId="{68F2D15F-2F20-4884-9904-5C05485FBC2E}" srcId="{264531F1-6D81-456E-94E8-89BCA02D9990}" destId="{040BDD42-7B25-485D-9382-602473834334}" srcOrd="1" destOrd="0" parTransId="{2E90EE6C-DD5B-4E02-9361-510367FB75AB}" sibTransId="{458199AC-A4E3-40EE-8BBB-0E2B26C0517D}"/>
    <dgm:cxn modelId="{1B464D78-CF53-452B-8A69-7BE1CC6A82CC}" type="presOf" srcId="{6A1CCAE5-443D-4D67-AB41-B21B1DC975E2}" destId="{51BE2D91-2CDC-4975-ABBD-4CF04C372153}" srcOrd="0" destOrd="0" presId="urn:microsoft.com/office/officeart/2005/8/layout/lProcess2"/>
    <dgm:cxn modelId="{C9CDD381-FA26-4CAA-9933-71DCAC49433A}" srcId="{7E49C938-7185-46B7-A811-C9A95687A57C}" destId="{612224B8-BD82-4BDB-97CB-63BF367C085A}" srcOrd="3" destOrd="0" parTransId="{14F734F5-E443-48FA-A477-4FC93870116B}" sibTransId="{5DA52102-FA40-416B-8F84-86BB8203B033}"/>
    <dgm:cxn modelId="{5398ADA5-73EB-416E-B6B8-9D3EA82AB308}" srcId="{7E49C938-7185-46B7-A811-C9A95687A57C}" destId="{B298471B-0574-4105-9F99-AAF1540C01E5}" srcOrd="1" destOrd="0" parTransId="{9C756412-91A7-48E9-A306-D5CDCC999026}" sibTransId="{38CEAEF9-8736-4DE9-8F1D-67E8044EEB3A}"/>
    <dgm:cxn modelId="{0D78030C-7280-40F4-8358-D4CA362B01EF}" srcId="{D33A73E6-7325-4DD5-827E-C1C47F359600}" destId="{264531F1-6D81-456E-94E8-89BCA02D9990}" srcOrd="1" destOrd="0" parTransId="{193A3CB7-E69B-4C41-B26E-3A56C02CD2F9}" sibTransId="{98E88141-0B31-461F-9224-C2A684BC2DFE}"/>
    <dgm:cxn modelId="{19B0C4DA-8138-486A-B27F-2083996752B3}" srcId="{D33A73E6-7325-4DD5-827E-C1C47F359600}" destId="{40C3290C-7049-400E-8BAB-504F68C0C6D0}" srcOrd="6" destOrd="0" parTransId="{4F7EE659-AB6A-4A1D-AC74-1AD7FB1C359D}" sibTransId="{01CBD512-4E92-49EE-BD52-39AF9EB61820}"/>
    <dgm:cxn modelId="{E6E744F8-9D84-4A98-9F12-0F76B419D85D}" srcId="{C8C93F1F-1BE8-482C-B912-6870F54F7E0E}" destId="{6C6C9F5E-6993-4BC7-9AE6-2428CAC1252D}" srcOrd="0" destOrd="0" parTransId="{4D3C1393-6285-4D6D-9C02-41E3270C75A4}" sibTransId="{18D628CC-C42A-4031-94A0-91FEAD0F0F52}"/>
    <dgm:cxn modelId="{A294104B-A0D2-47CD-AF41-5C83CF66D9C7}" type="presOf" srcId="{AF6B0175-B917-401C-987E-1C6D2C382CB9}" destId="{3FB477A3-0DA5-43E7-8850-95610BF7F837}" srcOrd="0" destOrd="0" presId="urn:microsoft.com/office/officeart/2005/8/layout/lProcess2"/>
    <dgm:cxn modelId="{1F7B42C0-2CF1-431E-874C-B6386D766E8D}" srcId="{264531F1-6D81-456E-94E8-89BCA02D9990}" destId="{B630D0CD-6AB3-4690-B9A8-92D8AD072E8A}" srcOrd="0" destOrd="0" parTransId="{393D0183-31E6-4F1A-BC48-E3302809357A}" sibTransId="{AB09AFE1-5A93-4229-8258-1B54DC7F9D6C}"/>
    <dgm:cxn modelId="{578032DC-35E4-4FC0-84DE-BA222B9CA0D5}" type="presOf" srcId="{B298471B-0574-4105-9F99-AAF1540C01E5}" destId="{AC10BEEB-EF83-457B-AAB2-EF39AFB3B318}" srcOrd="0" destOrd="0" presId="urn:microsoft.com/office/officeart/2005/8/layout/lProcess2"/>
    <dgm:cxn modelId="{12C5C94C-DF5B-4122-9EE5-2BFC43F20224}" srcId="{D33A73E6-7325-4DD5-827E-C1C47F359600}" destId="{6A1CCAE5-443D-4D67-AB41-B21B1DC975E2}" srcOrd="5" destOrd="0" parTransId="{12E00E81-6EC4-4FA1-8171-28DB06D55505}" sibTransId="{9295FC41-D9CA-40C5-9950-EBB387DEB16F}"/>
    <dgm:cxn modelId="{B4286A36-B69F-4CF8-B7A7-76AC37D5C468}" type="presOf" srcId="{663B4811-E14A-489C-9B5A-88D1C98BD015}" destId="{932608F1-F620-4EAD-A0B0-19DC35238B44}" srcOrd="1" destOrd="0" presId="urn:microsoft.com/office/officeart/2005/8/layout/lProcess2"/>
    <dgm:cxn modelId="{AC1FE0EA-AACE-446D-BFFF-3BDD52F9F2AD}" srcId="{D33A73E6-7325-4DD5-827E-C1C47F359600}" destId="{663B4811-E14A-489C-9B5A-88D1C98BD015}" srcOrd="3" destOrd="0" parTransId="{AA36823E-624A-4206-87C8-F9C216ED5437}" sibTransId="{ADCCCDF0-757B-4B78-8F62-2CCA0C9F47D4}"/>
    <dgm:cxn modelId="{48A2FD6E-5BF3-458F-8859-32DDECD1508B}" srcId="{D33A73E6-7325-4DD5-827E-C1C47F359600}" destId="{C8C93F1F-1BE8-482C-B912-6870F54F7E0E}" srcOrd="4" destOrd="0" parTransId="{F30EE401-F688-41F2-B093-8AAFA3665F9A}" sibTransId="{5CB173F3-734C-4811-997C-2E84DE847B54}"/>
    <dgm:cxn modelId="{E8C3FE0E-8F16-44B0-A1D4-B330DC749CBF}" type="presOf" srcId="{B463262B-775C-4ABB-998A-26A5FC46F9B8}" destId="{45CB4C71-4C4D-472E-B0FE-620288C86804}" srcOrd="0" destOrd="0" presId="urn:microsoft.com/office/officeart/2005/8/layout/lProcess2"/>
    <dgm:cxn modelId="{0C6E9B05-227B-46D7-9AC2-BA6012448C27}" type="presOf" srcId="{264531F1-6D81-456E-94E8-89BCA02D9990}" destId="{1E431FD2-4107-4EFB-A758-D30AB80D1A13}" srcOrd="0" destOrd="0" presId="urn:microsoft.com/office/officeart/2005/8/layout/lProcess2"/>
    <dgm:cxn modelId="{6E12ADDB-1F55-4E03-889E-A24A76DA2BC6}" type="presOf" srcId="{7F887AED-B1AD-44BD-9F75-04A6894A64A0}" destId="{62550504-6AC6-42D6-ADB3-E73BB169CFFD}" srcOrd="1" destOrd="0" presId="urn:microsoft.com/office/officeart/2005/8/layout/lProcess2"/>
    <dgm:cxn modelId="{18B422EC-3A5B-4657-8E0E-D4E59D4461B6}" type="presOf" srcId="{612224B8-BD82-4BDB-97CB-63BF367C085A}" destId="{13EE89CC-28DB-457A-9F58-C004EFC0A29F}" srcOrd="0" destOrd="0" presId="urn:microsoft.com/office/officeart/2005/8/layout/lProcess2"/>
    <dgm:cxn modelId="{2759B4DF-6EC3-4A07-9430-FEFE7D65F995}" type="presParOf" srcId="{B38665BC-F6FC-4FFE-AAF3-68CABA12DC1B}" destId="{482539F7-4BC9-45B9-8F3B-D89AAED27195}" srcOrd="0" destOrd="0" presId="urn:microsoft.com/office/officeart/2005/8/layout/lProcess2"/>
    <dgm:cxn modelId="{5FA7E39B-0224-4A2A-9213-6A80C3CEE87E}" type="presParOf" srcId="{482539F7-4BC9-45B9-8F3B-D89AAED27195}" destId="{53CA7CDE-FD55-4C03-9269-FE3DF94D4FD8}" srcOrd="0" destOrd="0" presId="urn:microsoft.com/office/officeart/2005/8/layout/lProcess2"/>
    <dgm:cxn modelId="{1B89F600-D982-412C-AF0A-194F03AF102F}" type="presParOf" srcId="{482539F7-4BC9-45B9-8F3B-D89AAED27195}" destId="{62550504-6AC6-42D6-ADB3-E73BB169CFFD}" srcOrd="1" destOrd="0" presId="urn:microsoft.com/office/officeart/2005/8/layout/lProcess2"/>
    <dgm:cxn modelId="{53370122-5A6B-48C1-A277-0B0B14FE52F4}" type="presParOf" srcId="{482539F7-4BC9-45B9-8F3B-D89AAED27195}" destId="{31736E61-BC34-4B7E-A47F-6A75A3D19DFF}" srcOrd="2" destOrd="0" presId="urn:microsoft.com/office/officeart/2005/8/layout/lProcess2"/>
    <dgm:cxn modelId="{A4F7412E-B4E1-43CA-BA0B-9FFF934B8EC0}" type="presParOf" srcId="{31736E61-BC34-4B7E-A47F-6A75A3D19DFF}" destId="{EB465146-9556-40BC-B5FA-D2542E887DF1}" srcOrd="0" destOrd="0" presId="urn:microsoft.com/office/officeart/2005/8/layout/lProcess2"/>
    <dgm:cxn modelId="{86219EB7-F7E6-4D87-959B-7BBCEC66D3C0}" type="presParOf" srcId="{EB465146-9556-40BC-B5FA-D2542E887DF1}" destId="{AC61A3A5-F18C-4661-BE8B-52E2671848E5}" srcOrd="0" destOrd="0" presId="urn:microsoft.com/office/officeart/2005/8/layout/lProcess2"/>
    <dgm:cxn modelId="{CF566242-D3BF-434C-AF4D-2A2B6691DC88}" type="presParOf" srcId="{EB465146-9556-40BC-B5FA-D2542E887DF1}" destId="{8B40F61E-9787-4B9F-B0E1-A6B13B71B272}" srcOrd="1" destOrd="0" presId="urn:microsoft.com/office/officeart/2005/8/layout/lProcess2"/>
    <dgm:cxn modelId="{D594334D-20DE-4F20-9304-9E0C1F812FC0}" type="presParOf" srcId="{EB465146-9556-40BC-B5FA-D2542E887DF1}" destId="{EDBB6436-93B1-4196-99C2-300A44342F36}" srcOrd="2" destOrd="0" presId="urn:microsoft.com/office/officeart/2005/8/layout/lProcess2"/>
    <dgm:cxn modelId="{CC86BB15-FA5B-4B24-BB38-DF8B319ADE3F}" type="presParOf" srcId="{EB465146-9556-40BC-B5FA-D2542E887DF1}" destId="{49704516-C992-4647-82E7-D5198471254D}" srcOrd="3" destOrd="0" presId="urn:microsoft.com/office/officeart/2005/8/layout/lProcess2"/>
    <dgm:cxn modelId="{DBA2566A-6158-49B5-A778-6F8F360E2D4A}" type="presParOf" srcId="{EB465146-9556-40BC-B5FA-D2542E887DF1}" destId="{8D7D423F-AD11-406A-AB3E-C1FDA6F86885}" srcOrd="4" destOrd="0" presId="urn:microsoft.com/office/officeart/2005/8/layout/lProcess2"/>
    <dgm:cxn modelId="{70DD3F88-B25D-4B65-906E-F48E8E7D8850}" type="presParOf" srcId="{B38665BC-F6FC-4FFE-AAF3-68CABA12DC1B}" destId="{D0877462-1E63-4EE0-9DC8-3FB32F2B64E0}" srcOrd="1" destOrd="0" presId="urn:microsoft.com/office/officeart/2005/8/layout/lProcess2"/>
    <dgm:cxn modelId="{971C5524-ADE9-4C26-B51B-0BAFC2461E11}" type="presParOf" srcId="{B38665BC-F6FC-4FFE-AAF3-68CABA12DC1B}" destId="{6E6E54B8-8F7B-44B3-BFA7-4506BFDF4905}" srcOrd="2" destOrd="0" presId="urn:microsoft.com/office/officeart/2005/8/layout/lProcess2"/>
    <dgm:cxn modelId="{F0ACE3EC-BE2A-4E16-A837-DC5625CB7CA5}" type="presParOf" srcId="{6E6E54B8-8F7B-44B3-BFA7-4506BFDF4905}" destId="{1E431FD2-4107-4EFB-A758-D30AB80D1A13}" srcOrd="0" destOrd="0" presId="urn:microsoft.com/office/officeart/2005/8/layout/lProcess2"/>
    <dgm:cxn modelId="{0021BE40-1B67-4338-823D-E61B2B121B9F}" type="presParOf" srcId="{6E6E54B8-8F7B-44B3-BFA7-4506BFDF4905}" destId="{37B0F405-DFBF-444C-A5BC-4C00BC49D5FD}" srcOrd="1" destOrd="0" presId="urn:microsoft.com/office/officeart/2005/8/layout/lProcess2"/>
    <dgm:cxn modelId="{DBA170CE-076F-4923-9C9B-8A87889C3CBA}" type="presParOf" srcId="{6E6E54B8-8F7B-44B3-BFA7-4506BFDF4905}" destId="{7AD7A5FD-FD56-48AE-88E7-6C602E2CD3E5}" srcOrd="2" destOrd="0" presId="urn:microsoft.com/office/officeart/2005/8/layout/lProcess2"/>
    <dgm:cxn modelId="{97261791-8283-4C6A-B451-10642894A41E}" type="presParOf" srcId="{7AD7A5FD-FD56-48AE-88E7-6C602E2CD3E5}" destId="{FBB3A2E7-7A55-430B-BF49-60E22007A0DD}" srcOrd="0" destOrd="0" presId="urn:microsoft.com/office/officeart/2005/8/layout/lProcess2"/>
    <dgm:cxn modelId="{274AB409-4011-4D9C-91BA-9700AF06B719}" type="presParOf" srcId="{FBB3A2E7-7A55-430B-BF49-60E22007A0DD}" destId="{BA963D48-435E-43EA-8015-6CBB6FE70F95}" srcOrd="0" destOrd="0" presId="urn:microsoft.com/office/officeart/2005/8/layout/lProcess2"/>
    <dgm:cxn modelId="{51E4C3B2-4EF0-48B9-B84C-0E536C18EFD1}" type="presParOf" srcId="{FBB3A2E7-7A55-430B-BF49-60E22007A0DD}" destId="{5AF46D69-4612-49CB-A966-C1913136CF62}" srcOrd="1" destOrd="0" presId="urn:microsoft.com/office/officeart/2005/8/layout/lProcess2"/>
    <dgm:cxn modelId="{E585D9D4-AAFD-4C74-B807-D84B63BB42A7}" type="presParOf" srcId="{FBB3A2E7-7A55-430B-BF49-60E22007A0DD}" destId="{7998BB7A-03C2-470F-94CB-BB2B796AC5C0}" srcOrd="2" destOrd="0" presId="urn:microsoft.com/office/officeart/2005/8/layout/lProcess2"/>
    <dgm:cxn modelId="{48B19641-95BF-4502-A383-6B5740A3CF1F}" type="presParOf" srcId="{B38665BC-F6FC-4FFE-AAF3-68CABA12DC1B}" destId="{924341EE-096F-41B5-AE67-08AA1211F45B}" srcOrd="3" destOrd="0" presId="urn:microsoft.com/office/officeart/2005/8/layout/lProcess2"/>
    <dgm:cxn modelId="{A5701C9D-6C57-47A9-B6CB-58412535648F}" type="presParOf" srcId="{B38665BC-F6FC-4FFE-AAF3-68CABA12DC1B}" destId="{8010C828-33CB-44A7-96D4-9E9FA9D0D910}" srcOrd="4" destOrd="0" presId="urn:microsoft.com/office/officeart/2005/8/layout/lProcess2"/>
    <dgm:cxn modelId="{EEF1538C-0E35-4126-8FDF-CC32710035B4}" type="presParOf" srcId="{8010C828-33CB-44A7-96D4-9E9FA9D0D910}" destId="{FC07F729-9E9B-4633-81E0-70849BCD28B5}" srcOrd="0" destOrd="0" presId="urn:microsoft.com/office/officeart/2005/8/layout/lProcess2"/>
    <dgm:cxn modelId="{0D254A08-61E6-459E-B746-456FF70396CD}" type="presParOf" srcId="{8010C828-33CB-44A7-96D4-9E9FA9D0D910}" destId="{D1E3F056-93AD-4EA6-BD27-162C66D8B9E5}" srcOrd="1" destOrd="0" presId="urn:microsoft.com/office/officeart/2005/8/layout/lProcess2"/>
    <dgm:cxn modelId="{DB2045D8-62AE-4D74-9FE2-2C6227F9F6B9}" type="presParOf" srcId="{8010C828-33CB-44A7-96D4-9E9FA9D0D910}" destId="{C423CE3E-FBF7-4DF9-86D3-1B32C2D513A8}" srcOrd="2" destOrd="0" presId="urn:microsoft.com/office/officeart/2005/8/layout/lProcess2"/>
    <dgm:cxn modelId="{A30CFB7E-8A15-4D20-8806-AA4AA498E65E}" type="presParOf" srcId="{C423CE3E-FBF7-4DF9-86D3-1B32C2D513A8}" destId="{1A118799-0FC5-47C4-9C19-E9D7B05A5BA8}" srcOrd="0" destOrd="0" presId="urn:microsoft.com/office/officeart/2005/8/layout/lProcess2"/>
    <dgm:cxn modelId="{1B6853A6-424B-4EFF-8B13-30C66DAAC06F}" type="presParOf" srcId="{1A118799-0FC5-47C4-9C19-E9D7B05A5BA8}" destId="{F928176B-6EBC-4328-A697-3FEA51CEC3A9}" srcOrd="0" destOrd="0" presId="urn:microsoft.com/office/officeart/2005/8/layout/lProcess2"/>
    <dgm:cxn modelId="{301A3DA0-6066-4321-B8D5-70AF8E3BBFCD}" type="presParOf" srcId="{1A118799-0FC5-47C4-9C19-E9D7B05A5BA8}" destId="{E08199E0-828A-46E7-8FA7-B556855FDD5C}" srcOrd="1" destOrd="0" presId="urn:microsoft.com/office/officeart/2005/8/layout/lProcess2"/>
    <dgm:cxn modelId="{4052198A-9746-41B1-8B87-8EB8C5525EC6}" type="presParOf" srcId="{1A118799-0FC5-47C4-9C19-E9D7B05A5BA8}" destId="{AC10BEEB-EF83-457B-AAB2-EF39AFB3B318}" srcOrd="2" destOrd="0" presId="urn:microsoft.com/office/officeart/2005/8/layout/lProcess2"/>
    <dgm:cxn modelId="{3B63704A-5A3C-438E-8F3C-56E2C3662DA7}" type="presParOf" srcId="{1A118799-0FC5-47C4-9C19-E9D7B05A5BA8}" destId="{28DCE27D-4847-4139-8408-C4769CC56407}" srcOrd="3" destOrd="0" presId="urn:microsoft.com/office/officeart/2005/8/layout/lProcess2"/>
    <dgm:cxn modelId="{54336ACA-DE41-4C49-B6FD-54F6C7B85B20}" type="presParOf" srcId="{1A118799-0FC5-47C4-9C19-E9D7B05A5BA8}" destId="{B9B5D4BF-06E0-42D0-B565-687D03CC2533}" srcOrd="4" destOrd="0" presId="urn:microsoft.com/office/officeart/2005/8/layout/lProcess2"/>
    <dgm:cxn modelId="{594BE9A1-60D9-4D3B-AC5E-211E33E2B179}" type="presParOf" srcId="{1A118799-0FC5-47C4-9C19-E9D7B05A5BA8}" destId="{CE2855F3-43BF-4361-BE01-42F2EA38FDCB}" srcOrd="5" destOrd="0" presId="urn:microsoft.com/office/officeart/2005/8/layout/lProcess2"/>
    <dgm:cxn modelId="{874ACF8B-5A35-467E-BC9E-AF580D8B80EB}" type="presParOf" srcId="{1A118799-0FC5-47C4-9C19-E9D7B05A5BA8}" destId="{13EE89CC-28DB-457A-9F58-C004EFC0A29F}" srcOrd="6" destOrd="0" presId="urn:microsoft.com/office/officeart/2005/8/layout/lProcess2"/>
    <dgm:cxn modelId="{69A07D8F-556C-46CF-8C5D-188FBB77A580}" type="presParOf" srcId="{B38665BC-F6FC-4FFE-AAF3-68CABA12DC1B}" destId="{61F1D56D-D11E-480D-8B6F-CD9658D71A6C}" srcOrd="5" destOrd="0" presId="urn:microsoft.com/office/officeart/2005/8/layout/lProcess2"/>
    <dgm:cxn modelId="{EACAA91A-B417-423E-AD7E-7581B0DC0DC3}" type="presParOf" srcId="{B38665BC-F6FC-4FFE-AAF3-68CABA12DC1B}" destId="{D31C33E0-7DD5-4B96-A19F-244CC93AB106}" srcOrd="6" destOrd="0" presId="urn:microsoft.com/office/officeart/2005/8/layout/lProcess2"/>
    <dgm:cxn modelId="{98D55EA5-0A29-4CD9-A58E-309C9B446F69}" type="presParOf" srcId="{D31C33E0-7DD5-4B96-A19F-244CC93AB106}" destId="{9ADFB88C-3C3D-4F6E-B586-3DC01778379C}" srcOrd="0" destOrd="0" presId="urn:microsoft.com/office/officeart/2005/8/layout/lProcess2"/>
    <dgm:cxn modelId="{503851D8-45BB-4A32-8D93-5B74EE605266}" type="presParOf" srcId="{D31C33E0-7DD5-4B96-A19F-244CC93AB106}" destId="{932608F1-F620-4EAD-A0B0-19DC35238B44}" srcOrd="1" destOrd="0" presId="urn:microsoft.com/office/officeart/2005/8/layout/lProcess2"/>
    <dgm:cxn modelId="{46E39516-EE2E-411C-849F-C9F35AE33E2D}" type="presParOf" srcId="{D31C33E0-7DD5-4B96-A19F-244CC93AB106}" destId="{CE032ABB-0759-47F3-8500-6E2D3DB55C9E}" srcOrd="2" destOrd="0" presId="urn:microsoft.com/office/officeart/2005/8/layout/lProcess2"/>
    <dgm:cxn modelId="{558A8055-1FA7-4460-8A58-380163FD7CCF}" type="presParOf" srcId="{CE032ABB-0759-47F3-8500-6E2D3DB55C9E}" destId="{C154C2AB-082D-4240-8C76-BB74F6E9AFD3}" srcOrd="0" destOrd="0" presId="urn:microsoft.com/office/officeart/2005/8/layout/lProcess2"/>
    <dgm:cxn modelId="{60831EDB-C724-4011-A2BA-98F1C09A4D13}" type="presParOf" srcId="{C154C2AB-082D-4240-8C76-BB74F6E9AFD3}" destId="{A95FF451-4026-44D1-AF61-ED17EB5BF564}" srcOrd="0" destOrd="0" presId="urn:microsoft.com/office/officeart/2005/8/layout/lProcess2"/>
    <dgm:cxn modelId="{08B6D3B8-01DB-4A15-A5C5-DA357F3D155F}" type="presParOf" srcId="{C154C2AB-082D-4240-8C76-BB74F6E9AFD3}" destId="{E0BF877F-0641-4CA6-BF03-6E9860625666}" srcOrd="1" destOrd="0" presId="urn:microsoft.com/office/officeart/2005/8/layout/lProcess2"/>
    <dgm:cxn modelId="{623AE61F-A2AF-4CA9-9FDE-4CDC31BB7A83}" type="presParOf" srcId="{C154C2AB-082D-4240-8C76-BB74F6E9AFD3}" destId="{45CB4C71-4C4D-472E-B0FE-620288C86804}" srcOrd="2" destOrd="0" presId="urn:microsoft.com/office/officeart/2005/8/layout/lProcess2"/>
    <dgm:cxn modelId="{16994747-A18E-49EB-9B2D-288EB681AFE3}" type="presParOf" srcId="{C154C2AB-082D-4240-8C76-BB74F6E9AFD3}" destId="{F378A949-A7FC-4207-944E-D410D7D0A854}" srcOrd="3" destOrd="0" presId="urn:microsoft.com/office/officeart/2005/8/layout/lProcess2"/>
    <dgm:cxn modelId="{68729C88-9F69-45EB-9B57-C00808DC6A4B}" type="presParOf" srcId="{C154C2AB-082D-4240-8C76-BB74F6E9AFD3}" destId="{881F43C5-6391-419C-9A6A-53596CEFFD1F}" srcOrd="4" destOrd="0" presId="urn:microsoft.com/office/officeart/2005/8/layout/lProcess2"/>
    <dgm:cxn modelId="{F776B7FD-82CA-4582-A7C8-FE54A5DC49F0}" type="presParOf" srcId="{B38665BC-F6FC-4FFE-AAF3-68CABA12DC1B}" destId="{2E0F181A-E2C8-4FE9-A579-B546B931567A}" srcOrd="7" destOrd="0" presId="urn:microsoft.com/office/officeart/2005/8/layout/lProcess2"/>
    <dgm:cxn modelId="{91C43459-13EF-4FA6-9248-C8C8719495A2}" type="presParOf" srcId="{B38665BC-F6FC-4FFE-AAF3-68CABA12DC1B}" destId="{1241C920-E8D8-4956-BB6A-1D57EAC4E0E0}" srcOrd="8" destOrd="0" presId="urn:microsoft.com/office/officeart/2005/8/layout/lProcess2"/>
    <dgm:cxn modelId="{0E944D15-7DA4-433F-91CD-AACF7BBCBA95}" type="presParOf" srcId="{1241C920-E8D8-4956-BB6A-1D57EAC4E0E0}" destId="{707893C9-6B00-4919-B2C8-7E075C1C764E}" srcOrd="0" destOrd="0" presId="urn:microsoft.com/office/officeart/2005/8/layout/lProcess2"/>
    <dgm:cxn modelId="{2A7A5F8E-F4A9-4241-ACEC-06C9A90909A5}" type="presParOf" srcId="{1241C920-E8D8-4956-BB6A-1D57EAC4E0E0}" destId="{9B97A572-51DD-44B5-AAAD-8CA0C54FAF1E}" srcOrd="1" destOrd="0" presId="urn:microsoft.com/office/officeart/2005/8/layout/lProcess2"/>
    <dgm:cxn modelId="{B82A4994-DD92-4924-9283-800C9B1F090C}" type="presParOf" srcId="{1241C920-E8D8-4956-BB6A-1D57EAC4E0E0}" destId="{1DDAA610-14A0-4581-B947-50497E929C4A}" srcOrd="2" destOrd="0" presId="urn:microsoft.com/office/officeart/2005/8/layout/lProcess2"/>
    <dgm:cxn modelId="{E0C1B889-DC9B-4E04-B950-FDE89356AD54}" type="presParOf" srcId="{1DDAA610-14A0-4581-B947-50497E929C4A}" destId="{DDEACAA2-B05D-4E91-B3CC-9322F956D8F1}" srcOrd="0" destOrd="0" presId="urn:microsoft.com/office/officeart/2005/8/layout/lProcess2"/>
    <dgm:cxn modelId="{109EEE21-9104-4F53-BA56-FD6671B18A0D}" type="presParOf" srcId="{DDEACAA2-B05D-4E91-B3CC-9322F956D8F1}" destId="{F55E30AA-913E-4CB1-BC78-BF6B8975649E}" srcOrd="0" destOrd="0" presId="urn:microsoft.com/office/officeart/2005/8/layout/lProcess2"/>
    <dgm:cxn modelId="{BF0ED3E3-023F-40FF-A5B5-545A3F7A51F1}" type="presParOf" srcId="{DDEACAA2-B05D-4E91-B3CC-9322F956D8F1}" destId="{725435C2-4C2C-4227-B400-1304CCF68D0F}" srcOrd="1" destOrd="0" presId="urn:microsoft.com/office/officeart/2005/8/layout/lProcess2"/>
    <dgm:cxn modelId="{30C09FD2-826B-4E17-A2AC-F1933CD34C1A}" type="presParOf" srcId="{DDEACAA2-B05D-4E91-B3CC-9322F956D8F1}" destId="{BE467128-3EE1-4C14-9BBC-45B5F496FD6A}" srcOrd="2" destOrd="0" presId="urn:microsoft.com/office/officeart/2005/8/layout/lProcess2"/>
    <dgm:cxn modelId="{0388124E-89DC-4D67-BA1C-F822BF4495F2}" type="presParOf" srcId="{B38665BC-F6FC-4FFE-AAF3-68CABA12DC1B}" destId="{F310D220-C5FF-4A9A-BD15-AC9B8F752ACE}" srcOrd="9" destOrd="0" presId="urn:microsoft.com/office/officeart/2005/8/layout/lProcess2"/>
    <dgm:cxn modelId="{EDC2CCCE-2CDF-4ABA-AEEE-3AA180DF8E7A}" type="presParOf" srcId="{B38665BC-F6FC-4FFE-AAF3-68CABA12DC1B}" destId="{073ECC27-A143-44B0-A013-05D351E16918}" srcOrd="10" destOrd="0" presId="urn:microsoft.com/office/officeart/2005/8/layout/lProcess2"/>
    <dgm:cxn modelId="{7F516322-488B-45A3-904F-8510EA2796E6}" type="presParOf" srcId="{073ECC27-A143-44B0-A013-05D351E16918}" destId="{51BE2D91-2CDC-4975-ABBD-4CF04C372153}" srcOrd="0" destOrd="0" presId="urn:microsoft.com/office/officeart/2005/8/layout/lProcess2"/>
    <dgm:cxn modelId="{C1D42C7D-4EA0-46B9-AAEF-FF78B05849C2}" type="presParOf" srcId="{073ECC27-A143-44B0-A013-05D351E16918}" destId="{9F6E1685-E196-4E85-A0C7-4AC8A69FE043}" srcOrd="1" destOrd="0" presId="urn:microsoft.com/office/officeart/2005/8/layout/lProcess2"/>
    <dgm:cxn modelId="{D8195368-F990-4E0E-AE71-88B9DF0BBE55}" type="presParOf" srcId="{073ECC27-A143-44B0-A013-05D351E16918}" destId="{BFB2B5E0-1824-49A2-8FA2-E9B1C924AD7E}" srcOrd="2" destOrd="0" presId="urn:microsoft.com/office/officeart/2005/8/layout/lProcess2"/>
    <dgm:cxn modelId="{27D5CF59-3214-4E4A-893C-145CD5AA8120}" type="presParOf" srcId="{BFB2B5E0-1824-49A2-8FA2-E9B1C924AD7E}" destId="{3ACAA478-8DF6-4892-A074-333CACFBD8C7}" srcOrd="0" destOrd="0" presId="urn:microsoft.com/office/officeart/2005/8/layout/lProcess2"/>
    <dgm:cxn modelId="{9585CDF5-A57F-460F-B700-7E0FC0EF5980}" type="presParOf" srcId="{3ACAA478-8DF6-4892-A074-333CACFBD8C7}" destId="{E7F13D74-DF7E-4A8E-BD81-FB00420A0495}" srcOrd="0" destOrd="0" presId="urn:microsoft.com/office/officeart/2005/8/layout/lProcess2"/>
    <dgm:cxn modelId="{8652617E-9333-4122-9C59-53481FFE74A4}" type="presParOf" srcId="{3ACAA478-8DF6-4892-A074-333CACFBD8C7}" destId="{B4DDFBC0-B82F-45D6-AD72-177436BFB2E6}" srcOrd="1" destOrd="0" presId="urn:microsoft.com/office/officeart/2005/8/layout/lProcess2"/>
    <dgm:cxn modelId="{C957C96E-AD91-4784-A51A-03B6FDD85361}" type="presParOf" srcId="{3ACAA478-8DF6-4892-A074-333CACFBD8C7}" destId="{3FB477A3-0DA5-43E7-8850-95610BF7F837}" srcOrd="2" destOrd="0" presId="urn:microsoft.com/office/officeart/2005/8/layout/lProcess2"/>
    <dgm:cxn modelId="{822A350B-DD76-406C-90CC-21C5C1682420}" type="presParOf" srcId="{3ACAA478-8DF6-4892-A074-333CACFBD8C7}" destId="{4D277452-629A-4B02-8FB0-E4D848AE9043}" srcOrd="3" destOrd="0" presId="urn:microsoft.com/office/officeart/2005/8/layout/lProcess2"/>
    <dgm:cxn modelId="{9DC2EB9B-6696-4827-8FFB-D70E190584A5}" type="presParOf" srcId="{3ACAA478-8DF6-4892-A074-333CACFBD8C7}" destId="{6CCF2F8E-C21D-46C5-A000-E6B479284B90}" srcOrd="4" destOrd="0" presId="urn:microsoft.com/office/officeart/2005/8/layout/lProcess2"/>
    <dgm:cxn modelId="{91EF5E45-5A4B-4AD5-BE58-635EFAD47490}" type="presParOf" srcId="{B38665BC-F6FC-4FFE-AAF3-68CABA12DC1B}" destId="{2BCC5DFF-F2BA-4643-91D4-2DAEF6124588}" srcOrd="11" destOrd="0" presId="urn:microsoft.com/office/officeart/2005/8/layout/lProcess2"/>
    <dgm:cxn modelId="{C447E081-7FDF-40E6-932D-F81F2D0D6FC7}" type="presParOf" srcId="{B38665BC-F6FC-4FFE-AAF3-68CABA12DC1B}" destId="{84D787DB-80B9-4B0E-8174-435711F9C7B5}" srcOrd="12" destOrd="0" presId="urn:microsoft.com/office/officeart/2005/8/layout/lProcess2"/>
    <dgm:cxn modelId="{8813EA76-5293-44A4-9289-F8C2F2A79C2C}" type="presParOf" srcId="{84D787DB-80B9-4B0E-8174-435711F9C7B5}" destId="{CA7BACB9-9935-472D-8615-AF55A5B61645}" srcOrd="0" destOrd="0" presId="urn:microsoft.com/office/officeart/2005/8/layout/lProcess2"/>
    <dgm:cxn modelId="{275D6695-2554-41E1-A794-29ABA16B2FAF}" type="presParOf" srcId="{84D787DB-80B9-4B0E-8174-435711F9C7B5}" destId="{64CE9506-4141-44A1-AAE5-B02AF0C75857}" srcOrd="1" destOrd="0" presId="urn:microsoft.com/office/officeart/2005/8/layout/lProcess2"/>
    <dgm:cxn modelId="{8550FB27-B464-44BE-A862-FB5F314D00D0}" type="presParOf" srcId="{84D787DB-80B9-4B0E-8174-435711F9C7B5}" destId="{73EE23D4-5020-4157-98FE-AA77637FDFC7}" srcOrd="2" destOrd="0" presId="urn:microsoft.com/office/officeart/2005/8/layout/lProcess2"/>
    <dgm:cxn modelId="{3A41E5E9-8E54-4663-8291-0D9D30956A0B}" type="presParOf" srcId="{73EE23D4-5020-4157-98FE-AA77637FDFC7}" destId="{7C55ECB0-B91D-4877-8B5B-8D1805ECD2EA}" srcOrd="0" destOrd="0" presId="urn:microsoft.com/office/officeart/2005/8/layout/lProcess2"/>
    <dgm:cxn modelId="{ABB0B3D1-D976-4574-9CFB-E708B6AF214F}" type="presParOf" srcId="{7C55ECB0-B91D-4877-8B5B-8D1805ECD2EA}" destId="{47EF5F46-3B37-4582-ACF4-9332A912FAB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9EED4-CDF6-40F9-8270-24AB36F605EF}">
      <dsp:nvSpPr>
        <dsp:cNvPr id="0" name=""/>
        <dsp:cNvSpPr/>
      </dsp:nvSpPr>
      <dsp:spPr>
        <a:xfrm>
          <a:off x="3609949" y="1810263"/>
          <a:ext cx="1391838" cy="1391838"/>
        </a:xfrm>
        <a:prstGeom prst="ellipse">
          <a:avLst/>
        </a:prstGeom>
        <a:solidFill>
          <a:srgbClr val="C00000"/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100" kern="1200" dirty="0" smtClean="0">
              <a:solidFill>
                <a:schemeClr val="bg1"/>
              </a:solidFill>
              <a:latin typeface="Sylfaen" panose="010A0502050306030303" pitchFamily="18" charset="0"/>
            </a:rPr>
            <a:t>Բարձր ազդեցություն և դիմացկուն կոալիցիա</a:t>
          </a:r>
          <a:endParaRPr lang="en-US" sz="1100" kern="1200" dirty="0" smtClean="0">
            <a:solidFill>
              <a:schemeClr val="bg1"/>
            </a:solidFill>
            <a:latin typeface="Sylfaen" panose="010A0502050306030303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 dirty="0">
            <a:solidFill>
              <a:schemeClr val="bg1"/>
            </a:solidFill>
          </a:endParaRPr>
        </a:p>
      </dsp:txBody>
      <dsp:txXfrm>
        <a:off x="3813779" y="2014093"/>
        <a:ext cx="984178" cy="984178"/>
      </dsp:txXfrm>
    </dsp:sp>
    <dsp:sp modelId="{9FD91C45-CE47-4281-B765-F0EB8ED69B9C}">
      <dsp:nvSpPr>
        <dsp:cNvPr id="0" name=""/>
        <dsp:cNvSpPr/>
      </dsp:nvSpPr>
      <dsp:spPr>
        <a:xfrm rot="16200000">
          <a:off x="4158578" y="1304081"/>
          <a:ext cx="294580" cy="47322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>
        <a:off x="4202765" y="1442913"/>
        <a:ext cx="206206" cy="283935"/>
      </dsp:txXfrm>
    </dsp:sp>
    <dsp:sp modelId="{AEBD189E-855B-476D-9B00-713F06D094EF}">
      <dsp:nvSpPr>
        <dsp:cNvPr id="0" name=""/>
        <dsp:cNvSpPr/>
      </dsp:nvSpPr>
      <dsp:spPr>
        <a:xfrm>
          <a:off x="3679541" y="1795"/>
          <a:ext cx="1252654" cy="1252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200" kern="1200" dirty="0" smtClean="0">
              <a:latin typeface="Sylfaen" panose="010A0502050306030303" pitchFamily="18" charset="0"/>
            </a:rPr>
            <a:t>Հարաբերությունների </a:t>
          </a:r>
          <a:r>
            <a:rPr lang="hy-AM" sz="1400" kern="1200" dirty="0" smtClean="0">
              <a:latin typeface="Sylfaen" panose="010A0502050306030303" pitchFamily="18" charset="0"/>
            </a:rPr>
            <a:t>Կառավարում </a:t>
          </a:r>
          <a:endParaRPr lang="cs-CZ" sz="1400" kern="1200" dirty="0">
            <a:latin typeface="Sylfaen" panose="010A0502050306030303" pitchFamily="18" charset="0"/>
          </a:endParaRPr>
        </a:p>
      </dsp:txBody>
      <dsp:txXfrm>
        <a:off x="3862988" y="185242"/>
        <a:ext cx="885760" cy="885760"/>
      </dsp:txXfrm>
    </dsp:sp>
    <dsp:sp modelId="{3B2E283A-A214-44D5-A440-236990595464}">
      <dsp:nvSpPr>
        <dsp:cNvPr id="0" name=""/>
        <dsp:cNvSpPr/>
      </dsp:nvSpPr>
      <dsp:spPr>
        <a:xfrm rot="19285714">
          <a:off x="4913427" y="1667597"/>
          <a:ext cx="294580" cy="47322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>
        <a:off x="4923067" y="1789792"/>
        <a:ext cx="206206" cy="283935"/>
      </dsp:txXfrm>
    </dsp:sp>
    <dsp:sp modelId="{FF1D6CA0-A7FB-4BF9-8063-5972654F818D}">
      <dsp:nvSpPr>
        <dsp:cNvPr id="0" name=""/>
        <dsp:cNvSpPr/>
      </dsp:nvSpPr>
      <dsp:spPr>
        <a:xfrm>
          <a:off x="5147867" y="708904"/>
          <a:ext cx="1252654" cy="1252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latin typeface="Sylfaen" panose="010A0502050306030303" pitchFamily="18" charset="0"/>
            </a:rPr>
            <a:t>Կայունություն</a:t>
          </a:r>
          <a:endParaRPr lang="cs-CZ" sz="1400" kern="1200" dirty="0">
            <a:latin typeface="Sylfaen" panose="010A0502050306030303" pitchFamily="18" charset="0"/>
          </a:endParaRPr>
        </a:p>
      </dsp:txBody>
      <dsp:txXfrm>
        <a:off x="5331314" y="892351"/>
        <a:ext cx="885760" cy="885760"/>
      </dsp:txXfrm>
    </dsp:sp>
    <dsp:sp modelId="{7B22D590-2AE6-4D1E-8205-2A55DD1973A9}">
      <dsp:nvSpPr>
        <dsp:cNvPr id="0" name=""/>
        <dsp:cNvSpPr/>
      </dsp:nvSpPr>
      <dsp:spPr>
        <a:xfrm rot="771429">
          <a:off x="5099860" y="2484411"/>
          <a:ext cx="294580" cy="47322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>
        <a:off x="5100968" y="2569223"/>
        <a:ext cx="206206" cy="283935"/>
      </dsp:txXfrm>
    </dsp:sp>
    <dsp:sp modelId="{843DFC15-8E9B-4647-A4EC-76C43ED8D233}">
      <dsp:nvSpPr>
        <dsp:cNvPr id="0" name=""/>
        <dsp:cNvSpPr/>
      </dsp:nvSpPr>
      <dsp:spPr>
        <a:xfrm>
          <a:off x="5510514" y="2297762"/>
          <a:ext cx="1252654" cy="1252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latin typeface="Sylfaen" panose="010A0502050306030303" pitchFamily="18" charset="0"/>
            </a:rPr>
            <a:t>Կառավարում</a:t>
          </a:r>
          <a:endParaRPr lang="cs-CZ" sz="1400" kern="1200" dirty="0">
            <a:latin typeface="Sylfaen" panose="010A0502050306030303" pitchFamily="18" charset="0"/>
          </a:endParaRPr>
        </a:p>
      </dsp:txBody>
      <dsp:txXfrm>
        <a:off x="5693961" y="2481209"/>
        <a:ext cx="885760" cy="885760"/>
      </dsp:txXfrm>
    </dsp:sp>
    <dsp:sp modelId="{C3A15E88-75E1-485A-8BBC-7677C986DC1E}">
      <dsp:nvSpPr>
        <dsp:cNvPr id="0" name=""/>
        <dsp:cNvSpPr/>
      </dsp:nvSpPr>
      <dsp:spPr>
        <a:xfrm rot="3857143">
          <a:off x="4577488" y="3139445"/>
          <a:ext cx="294580" cy="47322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>
        <a:off x="4602503" y="3194279"/>
        <a:ext cx="206206" cy="283935"/>
      </dsp:txXfrm>
    </dsp:sp>
    <dsp:sp modelId="{34012497-E3AB-4FBE-94A5-B05E417B7DBE}">
      <dsp:nvSpPr>
        <dsp:cNvPr id="0" name=""/>
        <dsp:cNvSpPr/>
      </dsp:nvSpPr>
      <dsp:spPr>
        <a:xfrm>
          <a:off x="4494401" y="3571928"/>
          <a:ext cx="1252654" cy="1252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latin typeface="Sylfaen" panose="010A0502050306030303" pitchFamily="18" charset="0"/>
            </a:rPr>
            <a:t>Անդամություն</a:t>
          </a:r>
          <a:endParaRPr lang="cs-CZ" sz="1400" kern="1200" dirty="0">
            <a:latin typeface="Sylfaen" panose="010A0502050306030303" pitchFamily="18" charset="0"/>
          </a:endParaRPr>
        </a:p>
      </dsp:txBody>
      <dsp:txXfrm>
        <a:off x="4677848" y="3755375"/>
        <a:ext cx="885760" cy="885760"/>
      </dsp:txXfrm>
    </dsp:sp>
    <dsp:sp modelId="{C70458CC-E6E6-4759-8A4F-8EDF75180325}">
      <dsp:nvSpPr>
        <dsp:cNvPr id="0" name=""/>
        <dsp:cNvSpPr/>
      </dsp:nvSpPr>
      <dsp:spPr>
        <a:xfrm rot="6942857">
          <a:off x="3739668" y="3139445"/>
          <a:ext cx="294580" cy="47322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 rot="10800000">
        <a:off x="3803027" y="3194279"/>
        <a:ext cx="206206" cy="283935"/>
      </dsp:txXfrm>
    </dsp:sp>
    <dsp:sp modelId="{657AD49E-8724-4344-AB8E-93FB84FD0A44}">
      <dsp:nvSpPr>
        <dsp:cNvPr id="0" name=""/>
        <dsp:cNvSpPr/>
      </dsp:nvSpPr>
      <dsp:spPr>
        <a:xfrm>
          <a:off x="2864682" y="3571928"/>
          <a:ext cx="1252654" cy="1252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000" kern="1200" dirty="0" smtClean="0">
              <a:latin typeface="Sylfaen" panose="010A0502050306030303" pitchFamily="18" charset="0"/>
            </a:rPr>
            <a:t>Պատասխանատվության և </a:t>
          </a:r>
          <a:r>
            <a:rPr lang="hy-AM" sz="900" kern="1200" dirty="0" err="1" smtClean="0">
              <a:latin typeface="Sylfaen" panose="010A0502050306030303" pitchFamily="18" charset="0"/>
            </a:rPr>
            <a:t>լեգիտիմության</a:t>
          </a:r>
          <a:r>
            <a:rPr lang="hy-AM" sz="1000" kern="1200" dirty="0" smtClean="0">
              <a:latin typeface="Sylfaen" panose="010A0502050306030303" pitchFamily="18" charset="0"/>
            </a:rPr>
            <a:t> կառավարում</a:t>
          </a:r>
          <a:endParaRPr lang="en-US" sz="1000" kern="1200" dirty="0" smtClean="0">
            <a:latin typeface="Sylfaen" panose="010A0502050306030303" pitchFamily="18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 dirty="0"/>
        </a:p>
      </dsp:txBody>
      <dsp:txXfrm>
        <a:off x="3048129" y="3755375"/>
        <a:ext cx="885760" cy="885760"/>
      </dsp:txXfrm>
    </dsp:sp>
    <dsp:sp modelId="{7CAF429C-64B5-4BC3-AE5F-43938A5C1AB3}">
      <dsp:nvSpPr>
        <dsp:cNvPr id="0" name=""/>
        <dsp:cNvSpPr/>
      </dsp:nvSpPr>
      <dsp:spPr>
        <a:xfrm rot="10028571">
          <a:off x="3217296" y="2484411"/>
          <a:ext cx="294580" cy="47322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 rot="10800000">
        <a:off x="3304562" y="2569223"/>
        <a:ext cx="206206" cy="283935"/>
      </dsp:txXfrm>
    </dsp:sp>
    <dsp:sp modelId="{5F2A3FAE-A5DE-49A2-82C9-6E7AB1C8C1D5}">
      <dsp:nvSpPr>
        <dsp:cNvPr id="0" name=""/>
        <dsp:cNvSpPr/>
      </dsp:nvSpPr>
      <dsp:spPr>
        <a:xfrm>
          <a:off x="1848569" y="2297762"/>
          <a:ext cx="1252654" cy="1252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200" kern="1200" dirty="0" smtClean="0">
              <a:latin typeface="Sylfaen" panose="010A0502050306030303" pitchFamily="18" charset="0"/>
            </a:rPr>
            <a:t>Ցանցի նախագծում</a:t>
          </a:r>
          <a:endParaRPr lang="cs-CZ" sz="1200" kern="1200" dirty="0">
            <a:latin typeface="Sylfaen" panose="010A0502050306030303" pitchFamily="18" charset="0"/>
          </a:endParaRPr>
        </a:p>
      </dsp:txBody>
      <dsp:txXfrm>
        <a:off x="2032016" y="2481209"/>
        <a:ext cx="885760" cy="885760"/>
      </dsp:txXfrm>
    </dsp:sp>
    <dsp:sp modelId="{8F44E902-23B3-470E-A9F2-0BFC095D5D5A}">
      <dsp:nvSpPr>
        <dsp:cNvPr id="0" name=""/>
        <dsp:cNvSpPr/>
      </dsp:nvSpPr>
      <dsp:spPr>
        <a:xfrm rot="13114286">
          <a:off x="3403729" y="1667597"/>
          <a:ext cx="294580" cy="47322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 rot="10800000">
        <a:off x="3482463" y="1789792"/>
        <a:ext cx="206206" cy="283935"/>
      </dsp:txXfrm>
    </dsp:sp>
    <dsp:sp modelId="{5CE4CC8D-8A25-4292-8204-4A4E38E01E10}">
      <dsp:nvSpPr>
        <dsp:cNvPr id="0" name=""/>
        <dsp:cNvSpPr/>
      </dsp:nvSpPr>
      <dsp:spPr>
        <a:xfrm>
          <a:off x="2211215" y="708904"/>
          <a:ext cx="1252654" cy="1252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200" kern="1200" dirty="0" smtClean="0">
              <a:latin typeface="Sylfaen" panose="010A0502050306030303" pitchFamily="18" charset="0"/>
            </a:rPr>
            <a:t>Քարտուղարություն</a:t>
          </a:r>
          <a:endParaRPr lang="cs-CZ" sz="1200" kern="1200" dirty="0">
            <a:latin typeface="Sylfaen" panose="010A0502050306030303" pitchFamily="18" charset="0"/>
          </a:endParaRPr>
        </a:p>
      </dsp:txBody>
      <dsp:txXfrm>
        <a:off x="2394662" y="892351"/>
        <a:ext cx="885760" cy="885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9EED4-CDF6-40F9-8270-24AB36F605EF}">
      <dsp:nvSpPr>
        <dsp:cNvPr id="0" name=""/>
        <dsp:cNvSpPr/>
      </dsp:nvSpPr>
      <dsp:spPr>
        <a:xfrm>
          <a:off x="2754375" y="2024052"/>
          <a:ext cx="2786548" cy="2737490"/>
        </a:xfrm>
        <a:prstGeom prst="ellipse">
          <a:avLst/>
        </a:prstGeom>
        <a:solidFill>
          <a:srgbClr val="C00000"/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900" b="1" kern="1200" dirty="0" smtClean="0">
              <a:solidFill>
                <a:schemeClr val="bg1"/>
              </a:solidFill>
            </a:rPr>
            <a:t>Անդամություն</a:t>
          </a:r>
          <a:endParaRPr lang="cs-CZ" sz="1900" b="1" kern="1200" dirty="0">
            <a:solidFill>
              <a:schemeClr val="bg1"/>
            </a:solidFill>
          </a:endParaRPr>
        </a:p>
      </dsp:txBody>
      <dsp:txXfrm>
        <a:off x="3162456" y="2424948"/>
        <a:ext cx="1970386" cy="1935698"/>
      </dsp:txXfrm>
    </dsp:sp>
    <dsp:sp modelId="{9FD91C45-CE47-4281-B765-F0EB8ED69B9C}">
      <dsp:nvSpPr>
        <dsp:cNvPr id="0" name=""/>
        <dsp:cNvSpPr/>
      </dsp:nvSpPr>
      <dsp:spPr>
        <a:xfrm rot="16158661">
          <a:off x="4059272" y="1608716"/>
          <a:ext cx="140739" cy="57330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 rot="10800000">
        <a:off x="4080637" y="1744485"/>
        <a:ext cx="98517" cy="343982"/>
      </dsp:txXfrm>
    </dsp:sp>
    <dsp:sp modelId="{AEBD189E-855B-476D-9B00-713F06D094EF}">
      <dsp:nvSpPr>
        <dsp:cNvPr id="0" name=""/>
        <dsp:cNvSpPr/>
      </dsp:nvSpPr>
      <dsp:spPr>
        <a:xfrm>
          <a:off x="3078364" y="-235242"/>
          <a:ext cx="2075289" cy="1993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b="1" kern="1200" dirty="0" smtClean="0">
              <a:latin typeface="Sylfaen" panose="010A0502050306030303" pitchFamily="18" charset="0"/>
            </a:rPr>
            <a:t>Անդամների սպասելիքների կառավարում</a:t>
          </a:r>
          <a:endParaRPr lang="en-US" sz="1800" b="1" kern="1200" dirty="0" smtClean="0">
            <a:latin typeface="Sylfaen" panose="010A0502050306030303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b="1" kern="1200" dirty="0"/>
        </a:p>
      </dsp:txBody>
      <dsp:txXfrm>
        <a:off x="3382283" y="56762"/>
        <a:ext cx="1467451" cy="1409922"/>
      </dsp:txXfrm>
    </dsp:sp>
    <dsp:sp modelId="{3B2E283A-A214-44D5-A440-236990595464}">
      <dsp:nvSpPr>
        <dsp:cNvPr id="0" name=""/>
        <dsp:cNvSpPr/>
      </dsp:nvSpPr>
      <dsp:spPr>
        <a:xfrm rot="871951">
          <a:off x="5650133" y="3547803"/>
          <a:ext cx="402575" cy="57330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5652065" y="3647310"/>
        <a:ext cx="281803" cy="343982"/>
      </dsp:txXfrm>
    </dsp:sp>
    <dsp:sp modelId="{FF1D6CA0-A7FB-4BF9-8063-5972654F818D}">
      <dsp:nvSpPr>
        <dsp:cNvPr id="0" name=""/>
        <dsp:cNvSpPr/>
      </dsp:nvSpPr>
      <dsp:spPr>
        <a:xfrm>
          <a:off x="6188369" y="3070051"/>
          <a:ext cx="2423368" cy="23316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700" b="1" kern="1200" dirty="0" smtClean="0">
              <a:latin typeface="Sylfaen" panose="010A0502050306030303" pitchFamily="18" charset="0"/>
            </a:rPr>
            <a:t>Ներկայացուցչություն</a:t>
          </a:r>
          <a:endParaRPr lang="cs-CZ" sz="1700" b="1" kern="1200" dirty="0">
            <a:latin typeface="Sylfaen" panose="010A0502050306030303" pitchFamily="18" charset="0"/>
          </a:endParaRPr>
        </a:p>
      </dsp:txBody>
      <dsp:txXfrm>
        <a:off x="6543263" y="3411519"/>
        <a:ext cx="1713580" cy="1648754"/>
      </dsp:txXfrm>
    </dsp:sp>
    <dsp:sp modelId="{7B22D590-2AE6-4D1E-8205-2A55DD1973A9}">
      <dsp:nvSpPr>
        <dsp:cNvPr id="0" name=""/>
        <dsp:cNvSpPr/>
      </dsp:nvSpPr>
      <dsp:spPr>
        <a:xfrm rot="9761896">
          <a:off x="2342509" y="3614359"/>
          <a:ext cx="347263" cy="57330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 rot="10800000">
        <a:off x="2444331" y="3713527"/>
        <a:ext cx="243084" cy="343982"/>
      </dsp:txXfrm>
    </dsp:sp>
    <dsp:sp modelId="{843DFC15-8E9B-4647-A4EC-76C43ED8D233}">
      <dsp:nvSpPr>
        <dsp:cNvPr id="0" name=""/>
        <dsp:cNvSpPr/>
      </dsp:nvSpPr>
      <dsp:spPr>
        <a:xfrm>
          <a:off x="218708" y="3270761"/>
          <a:ext cx="2019155" cy="2062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b="1" kern="1200" dirty="0" smtClean="0">
              <a:latin typeface="Sylfaen" panose="010A0502050306030303" pitchFamily="18" charset="0"/>
            </a:rPr>
            <a:t>Մասնակցություն</a:t>
          </a:r>
          <a:endParaRPr lang="cs-CZ" sz="1800" b="1" kern="1200" dirty="0">
            <a:latin typeface="Sylfaen" panose="010A0502050306030303" pitchFamily="18" charset="0"/>
          </a:endParaRPr>
        </a:p>
      </dsp:txBody>
      <dsp:txXfrm>
        <a:off x="514406" y="3572855"/>
        <a:ext cx="1427759" cy="1458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9EED4-CDF6-40F9-8270-24AB36F605EF}">
      <dsp:nvSpPr>
        <dsp:cNvPr id="0" name=""/>
        <dsp:cNvSpPr/>
      </dsp:nvSpPr>
      <dsp:spPr>
        <a:xfrm>
          <a:off x="2645052" y="1240704"/>
          <a:ext cx="3228310" cy="3329676"/>
        </a:xfrm>
        <a:prstGeom prst="ellipse">
          <a:avLst/>
        </a:prstGeom>
        <a:solidFill>
          <a:srgbClr val="C00000"/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600" b="1" kern="1200" dirty="0" smtClean="0">
              <a:solidFill>
                <a:schemeClr val="bg1"/>
              </a:solidFill>
              <a:latin typeface="Sylfaen" panose="010A0502050306030303" pitchFamily="18" charset="0"/>
            </a:rPr>
            <a:t>Հարաբերությունների Կառավարում</a:t>
          </a:r>
          <a:endParaRPr lang="cs-CZ" sz="1600" b="1" kern="1200" dirty="0">
            <a:solidFill>
              <a:schemeClr val="bg1"/>
            </a:solidFill>
            <a:latin typeface="Sylfaen" panose="010A0502050306030303" pitchFamily="18" charset="0"/>
          </a:endParaRPr>
        </a:p>
      </dsp:txBody>
      <dsp:txXfrm>
        <a:off x="3117827" y="1728324"/>
        <a:ext cx="2282760" cy="2354436"/>
      </dsp:txXfrm>
    </dsp:sp>
    <dsp:sp modelId="{9FD91C45-CE47-4281-B765-F0EB8ED69B9C}">
      <dsp:nvSpPr>
        <dsp:cNvPr id="0" name=""/>
        <dsp:cNvSpPr/>
      </dsp:nvSpPr>
      <dsp:spPr>
        <a:xfrm rot="10748136">
          <a:off x="2485830" y="2697695"/>
          <a:ext cx="112647" cy="4675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 rot="10800000">
        <a:off x="2519622" y="2790941"/>
        <a:ext cx="78853" cy="280504"/>
      </dsp:txXfrm>
    </dsp:sp>
    <dsp:sp modelId="{AEBD189E-855B-476D-9B00-713F06D094EF}">
      <dsp:nvSpPr>
        <dsp:cNvPr id="0" name=""/>
        <dsp:cNvSpPr/>
      </dsp:nvSpPr>
      <dsp:spPr>
        <a:xfrm>
          <a:off x="360810" y="1915870"/>
          <a:ext cx="2072015" cy="2065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900" b="1" kern="1200" dirty="0" smtClean="0">
              <a:latin typeface="Sylfaen" panose="010A0502050306030303" pitchFamily="18" charset="0"/>
            </a:rPr>
            <a:t>ՀԿ/կառավարություն հարաբերություններ</a:t>
          </a:r>
          <a:endParaRPr lang="cs-CZ" sz="1900" b="1" kern="1200" dirty="0">
            <a:latin typeface="Sylfaen" panose="010A0502050306030303" pitchFamily="18" charset="0"/>
          </a:endParaRPr>
        </a:p>
      </dsp:txBody>
      <dsp:txXfrm>
        <a:off x="664250" y="2218387"/>
        <a:ext cx="1465135" cy="1460684"/>
      </dsp:txXfrm>
    </dsp:sp>
    <dsp:sp modelId="{3B2E283A-A214-44D5-A440-236990595464}">
      <dsp:nvSpPr>
        <dsp:cNvPr id="0" name=""/>
        <dsp:cNvSpPr/>
      </dsp:nvSpPr>
      <dsp:spPr>
        <a:xfrm rot="42774">
          <a:off x="5952513" y="2694047"/>
          <a:ext cx="190996" cy="4675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>
        <a:off x="5952515" y="2787192"/>
        <a:ext cx="133697" cy="280504"/>
      </dsp:txXfrm>
    </dsp:sp>
    <dsp:sp modelId="{FF1D6CA0-A7FB-4BF9-8063-5972654F818D}">
      <dsp:nvSpPr>
        <dsp:cNvPr id="0" name=""/>
        <dsp:cNvSpPr/>
      </dsp:nvSpPr>
      <dsp:spPr>
        <a:xfrm>
          <a:off x="6233448" y="2047604"/>
          <a:ext cx="2262730" cy="17931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000" b="1" kern="1200" dirty="0" smtClean="0">
              <a:latin typeface="Sylfaen" panose="010A0502050306030303" pitchFamily="18" charset="0"/>
            </a:rPr>
            <a:t>ՀԿ/բիզնես </a:t>
          </a:r>
          <a:r>
            <a:rPr lang="hy-AM" sz="2100" b="1" kern="1200" dirty="0" smtClean="0">
              <a:latin typeface="Sylfaen" panose="010A0502050306030303" pitchFamily="18" charset="0"/>
            </a:rPr>
            <a:t>հարաբերություններ</a:t>
          </a:r>
          <a:endParaRPr lang="cs-CZ" sz="2100" b="1" kern="1200" dirty="0"/>
        </a:p>
      </dsp:txBody>
      <dsp:txXfrm>
        <a:off x="6564817" y="2310206"/>
        <a:ext cx="1599992" cy="12679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9EED4-CDF6-40F9-8270-24AB36F605EF}">
      <dsp:nvSpPr>
        <dsp:cNvPr id="0" name=""/>
        <dsp:cNvSpPr/>
      </dsp:nvSpPr>
      <dsp:spPr>
        <a:xfrm>
          <a:off x="2573013" y="1236266"/>
          <a:ext cx="3228310" cy="3329676"/>
        </a:xfrm>
        <a:prstGeom prst="ellipse">
          <a:avLst/>
        </a:prstGeom>
        <a:solidFill>
          <a:srgbClr val="C00000"/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200" b="1" kern="1200" dirty="0" smtClean="0">
              <a:solidFill>
                <a:schemeClr val="bg1"/>
              </a:solidFill>
            </a:rPr>
            <a:t>Կայունություն</a:t>
          </a:r>
          <a:endParaRPr lang="cs-CZ" sz="2200" b="1" kern="1200" dirty="0">
            <a:solidFill>
              <a:schemeClr val="bg1"/>
            </a:solidFill>
          </a:endParaRPr>
        </a:p>
      </dsp:txBody>
      <dsp:txXfrm>
        <a:off x="3045788" y="1723886"/>
        <a:ext cx="2282760" cy="2354436"/>
      </dsp:txXfrm>
    </dsp:sp>
    <dsp:sp modelId="{9FD91C45-CE47-4281-B765-F0EB8ED69B9C}">
      <dsp:nvSpPr>
        <dsp:cNvPr id="0" name=""/>
        <dsp:cNvSpPr/>
      </dsp:nvSpPr>
      <dsp:spPr>
        <a:xfrm rot="12670240">
          <a:off x="2239558" y="1620101"/>
          <a:ext cx="432791" cy="4675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/>
        </a:p>
      </dsp:txBody>
      <dsp:txXfrm rot="10800000">
        <a:off x="2360023" y="1747203"/>
        <a:ext cx="302954" cy="280504"/>
      </dsp:txXfrm>
    </dsp:sp>
    <dsp:sp modelId="{AEBD189E-855B-476D-9B00-713F06D094EF}">
      <dsp:nvSpPr>
        <dsp:cNvPr id="0" name=""/>
        <dsp:cNvSpPr/>
      </dsp:nvSpPr>
      <dsp:spPr>
        <a:xfrm>
          <a:off x="174402" y="67539"/>
          <a:ext cx="2072015" cy="2065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600" b="1" kern="1200" dirty="0" smtClean="0">
              <a:latin typeface="Sylfaen" panose="010A0502050306030303" pitchFamily="18" charset="0"/>
            </a:rPr>
            <a:t>Ռազմավարություն</a:t>
          </a:r>
          <a:endParaRPr lang="cs-CZ" sz="1600" b="1" kern="1200" dirty="0">
            <a:latin typeface="Sylfaen" panose="010A0502050306030303" pitchFamily="18" charset="0"/>
          </a:endParaRPr>
        </a:p>
      </dsp:txBody>
      <dsp:txXfrm>
        <a:off x="477842" y="370056"/>
        <a:ext cx="1465135" cy="1460684"/>
      </dsp:txXfrm>
    </dsp:sp>
    <dsp:sp modelId="{3B2E283A-A214-44D5-A440-236990595464}">
      <dsp:nvSpPr>
        <dsp:cNvPr id="0" name=""/>
        <dsp:cNvSpPr/>
      </dsp:nvSpPr>
      <dsp:spPr>
        <a:xfrm rot="19701407">
          <a:off x="5717547" y="1564469"/>
          <a:ext cx="518607" cy="4675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/>
        </a:p>
      </dsp:txBody>
      <dsp:txXfrm>
        <a:off x="5727973" y="1694760"/>
        <a:ext cx="378355" cy="280504"/>
      </dsp:txXfrm>
    </dsp:sp>
    <dsp:sp modelId="{FF1D6CA0-A7FB-4BF9-8063-5972654F818D}">
      <dsp:nvSpPr>
        <dsp:cNvPr id="0" name=""/>
        <dsp:cNvSpPr/>
      </dsp:nvSpPr>
      <dsp:spPr>
        <a:xfrm>
          <a:off x="6244749" y="0"/>
          <a:ext cx="2061180" cy="19960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700" b="1" kern="1200" dirty="0" smtClean="0">
              <a:latin typeface="Sylfaen" panose="010A0502050306030303" pitchFamily="18" charset="0"/>
            </a:rPr>
            <a:t>Առաջնորդություն</a:t>
          </a:r>
          <a:endParaRPr lang="cs-CZ" sz="1700" b="1" kern="1200" dirty="0">
            <a:latin typeface="Sylfaen" panose="010A0502050306030303" pitchFamily="18" charset="0"/>
          </a:endParaRPr>
        </a:p>
      </dsp:txBody>
      <dsp:txXfrm>
        <a:off x="6546602" y="292318"/>
        <a:ext cx="1457474" cy="1411437"/>
      </dsp:txXfrm>
    </dsp:sp>
    <dsp:sp modelId="{652B00E8-8116-454F-ABDA-6AF8D798194B}">
      <dsp:nvSpPr>
        <dsp:cNvPr id="0" name=""/>
        <dsp:cNvSpPr/>
      </dsp:nvSpPr>
      <dsp:spPr>
        <a:xfrm rot="9206199">
          <a:off x="2251877" y="3543390"/>
          <a:ext cx="366167" cy="4675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/>
        </a:p>
      </dsp:txBody>
      <dsp:txXfrm rot="10800000">
        <a:off x="2355929" y="3612329"/>
        <a:ext cx="256317" cy="280504"/>
      </dsp:txXfrm>
    </dsp:sp>
    <dsp:sp modelId="{8949DC75-8F87-4C54-BDC3-CC365FEE389E}">
      <dsp:nvSpPr>
        <dsp:cNvPr id="0" name=""/>
        <dsp:cNvSpPr/>
      </dsp:nvSpPr>
      <dsp:spPr>
        <a:xfrm>
          <a:off x="315933" y="3453397"/>
          <a:ext cx="1911234" cy="18108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b="1" kern="1200" dirty="0" err="1" smtClean="0">
              <a:latin typeface="Sylfaen" panose="010A0502050306030303" pitchFamily="18" charset="0"/>
            </a:rPr>
            <a:t>Վսատահություն</a:t>
          </a:r>
          <a:endParaRPr lang="cs-CZ" sz="1800" b="1" kern="1200" dirty="0">
            <a:latin typeface="Sylfaen" panose="010A0502050306030303" pitchFamily="18" charset="0"/>
          </a:endParaRPr>
        </a:p>
      </dsp:txBody>
      <dsp:txXfrm>
        <a:off x="595827" y="3718585"/>
        <a:ext cx="1351446" cy="1280441"/>
      </dsp:txXfrm>
    </dsp:sp>
    <dsp:sp modelId="{BDED4335-B979-4032-A36D-E7F95CB7920A}">
      <dsp:nvSpPr>
        <dsp:cNvPr id="0" name=""/>
        <dsp:cNvSpPr/>
      </dsp:nvSpPr>
      <dsp:spPr>
        <a:xfrm rot="1423826">
          <a:off x="5840112" y="3503356"/>
          <a:ext cx="497567" cy="4675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/>
        </a:p>
      </dsp:txBody>
      <dsp:txXfrm>
        <a:off x="5846041" y="3568636"/>
        <a:ext cx="357315" cy="280504"/>
      </dsp:txXfrm>
    </dsp:sp>
    <dsp:sp modelId="{EFEBF05A-098C-4669-9573-5AE24C51175A}">
      <dsp:nvSpPr>
        <dsp:cNvPr id="0" name=""/>
        <dsp:cNvSpPr/>
      </dsp:nvSpPr>
      <dsp:spPr>
        <a:xfrm>
          <a:off x="6459702" y="3381372"/>
          <a:ext cx="1773004" cy="18169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600" b="1" kern="1200" dirty="0" smtClean="0">
              <a:latin typeface="Sylfaen" panose="010A0502050306030303" pitchFamily="18" charset="0"/>
            </a:rPr>
            <a:t>Ֆինանսավորում</a:t>
          </a:r>
          <a:endParaRPr lang="cs-CZ" sz="1600" b="1" kern="1200" dirty="0">
            <a:latin typeface="Sylfaen" panose="010A0502050306030303" pitchFamily="18" charset="0"/>
          </a:endParaRPr>
        </a:p>
      </dsp:txBody>
      <dsp:txXfrm>
        <a:off x="6719352" y="3647452"/>
        <a:ext cx="1253704" cy="12847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9EED4-CDF6-40F9-8270-24AB36F605EF}">
      <dsp:nvSpPr>
        <dsp:cNvPr id="0" name=""/>
        <dsp:cNvSpPr/>
      </dsp:nvSpPr>
      <dsp:spPr>
        <a:xfrm>
          <a:off x="2907454" y="2587153"/>
          <a:ext cx="2812708" cy="2645624"/>
        </a:xfrm>
        <a:prstGeom prst="ellipse">
          <a:avLst/>
        </a:prstGeom>
        <a:solidFill>
          <a:srgbClr val="C00000"/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300" b="1" kern="1200" dirty="0" smtClean="0">
              <a:solidFill>
                <a:schemeClr val="bg1"/>
              </a:solidFill>
              <a:latin typeface="Sylfaen" panose="010A0502050306030303" pitchFamily="18" charset="0"/>
            </a:rPr>
            <a:t>Կառավարում</a:t>
          </a:r>
          <a:endParaRPr lang="cs-CZ" sz="2300" b="1" kern="1200" dirty="0">
            <a:solidFill>
              <a:schemeClr val="bg1"/>
            </a:solidFill>
            <a:latin typeface="Sylfaen" panose="010A0502050306030303" pitchFamily="18" charset="0"/>
          </a:endParaRPr>
        </a:p>
      </dsp:txBody>
      <dsp:txXfrm>
        <a:off x="3319366" y="2974596"/>
        <a:ext cx="1988884" cy="1870738"/>
      </dsp:txXfrm>
    </dsp:sp>
    <dsp:sp modelId="{9FD91C45-CE47-4281-B765-F0EB8ED69B9C}">
      <dsp:nvSpPr>
        <dsp:cNvPr id="0" name=""/>
        <dsp:cNvSpPr/>
      </dsp:nvSpPr>
      <dsp:spPr>
        <a:xfrm rot="12067411">
          <a:off x="2583886" y="3016202"/>
          <a:ext cx="316952" cy="57330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/>
        </a:p>
      </dsp:txBody>
      <dsp:txXfrm rot="10800000">
        <a:off x="2675777" y="3147996"/>
        <a:ext cx="221866" cy="343982"/>
      </dsp:txXfrm>
    </dsp:sp>
    <dsp:sp modelId="{AEBD189E-855B-476D-9B00-713F06D094EF}">
      <dsp:nvSpPr>
        <dsp:cNvPr id="0" name=""/>
        <dsp:cNvSpPr/>
      </dsp:nvSpPr>
      <dsp:spPr>
        <a:xfrm>
          <a:off x="0" y="1467603"/>
          <a:ext cx="2540912" cy="25331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000" b="1" kern="1200" dirty="0" smtClean="0">
              <a:latin typeface="Sylfaen" panose="010A0502050306030303" pitchFamily="18" charset="0"/>
            </a:rPr>
            <a:t>ՀԿ ղեկավարներ</a:t>
          </a:r>
          <a:endParaRPr lang="cs-CZ" sz="2000" b="1" kern="1200" dirty="0">
            <a:latin typeface="Sylfaen" panose="010A0502050306030303" pitchFamily="18" charset="0"/>
          </a:endParaRPr>
        </a:p>
      </dsp:txBody>
      <dsp:txXfrm>
        <a:off x="372108" y="1838580"/>
        <a:ext cx="1796696" cy="1791235"/>
      </dsp:txXfrm>
    </dsp:sp>
    <dsp:sp modelId="{3B2E283A-A214-44D5-A440-236990595464}">
      <dsp:nvSpPr>
        <dsp:cNvPr id="0" name=""/>
        <dsp:cNvSpPr/>
      </dsp:nvSpPr>
      <dsp:spPr>
        <a:xfrm rot="20142574">
          <a:off x="5702326" y="2915215"/>
          <a:ext cx="360890" cy="57330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/>
        </a:p>
      </dsp:txBody>
      <dsp:txXfrm>
        <a:off x="5707118" y="3052143"/>
        <a:ext cx="252623" cy="343982"/>
      </dsp:txXfrm>
    </dsp:sp>
    <dsp:sp modelId="{FF1D6CA0-A7FB-4BF9-8063-5972654F818D}">
      <dsp:nvSpPr>
        <dsp:cNvPr id="0" name=""/>
        <dsp:cNvSpPr/>
      </dsp:nvSpPr>
      <dsp:spPr>
        <a:xfrm>
          <a:off x="6084112" y="1316727"/>
          <a:ext cx="2527625" cy="24477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000" b="1" kern="1200" dirty="0" smtClean="0">
              <a:latin typeface="Sylfaen" panose="010A0502050306030303" pitchFamily="18" charset="0"/>
            </a:rPr>
            <a:t>Կառավարման և ղեկավարման համակցում</a:t>
          </a:r>
          <a:endParaRPr lang="cs-CZ" sz="2000" b="1" kern="1200" dirty="0">
            <a:latin typeface="Sylfaen" panose="010A0502050306030303" pitchFamily="18" charset="0"/>
          </a:endParaRPr>
        </a:p>
      </dsp:txBody>
      <dsp:txXfrm>
        <a:off x="6454274" y="1675197"/>
        <a:ext cx="1787301" cy="1730844"/>
      </dsp:txXfrm>
    </dsp:sp>
    <dsp:sp modelId="{652B00E8-8116-454F-ABDA-6AF8D798194B}">
      <dsp:nvSpPr>
        <dsp:cNvPr id="0" name=""/>
        <dsp:cNvSpPr/>
      </dsp:nvSpPr>
      <dsp:spPr>
        <a:xfrm rot="16085646">
          <a:off x="4166370" y="2122793"/>
          <a:ext cx="195013" cy="57330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/>
        </a:p>
      </dsp:txBody>
      <dsp:txXfrm rot="10800000">
        <a:off x="4196595" y="2266689"/>
        <a:ext cx="136509" cy="343982"/>
      </dsp:txXfrm>
    </dsp:sp>
    <dsp:sp modelId="{8949DC75-8F87-4C54-BDC3-CC365FEE389E}">
      <dsp:nvSpPr>
        <dsp:cNvPr id="0" name=""/>
        <dsp:cNvSpPr/>
      </dsp:nvSpPr>
      <dsp:spPr>
        <a:xfrm>
          <a:off x="3048772" y="2"/>
          <a:ext cx="2343746" cy="22206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000" b="1" kern="1200" dirty="0" smtClean="0">
              <a:latin typeface="Sylfaen" panose="010A0502050306030303" pitchFamily="18" charset="0"/>
            </a:rPr>
            <a:t>Խորհրդում ներկայացուցչության հավասարակշռում</a:t>
          </a:r>
          <a:endParaRPr lang="en-US" sz="2000" b="1" kern="1200" dirty="0" smtClean="0">
            <a:latin typeface="Sylfaen" panose="010A0502050306030303" pitchFamily="18" charset="0"/>
          </a:endParaRPr>
        </a:p>
      </dsp:txBody>
      <dsp:txXfrm>
        <a:off x="3392006" y="325202"/>
        <a:ext cx="1657278" cy="15702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9EED4-CDF6-40F9-8270-24AB36F605EF}">
      <dsp:nvSpPr>
        <dsp:cNvPr id="0" name=""/>
        <dsp:cNvSpPr/>
      </dsp:nvSpPr>
      <dsp:spPr>
        <a:xfrm>
          <a:off x="3084963" y="1827196"/>
          <a:ext cx="2690567" cy="2685521"/>
        </a:xfrm>
        <a:prstGeom prst="ellipse">
          <a:avLst/>
        </a:prstGeom>
        <a:solidFill>
          <a:srgbClr val="C00000"/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100" b="1" kern="1200" dirty="0" smtClean="0">
              <a:solidFill>
                <a:schemeClr val="bg1"/>
              </a:solidFill>
            </a:rPr>
            <a:t>Պատասխանատվության և </a:t>
          </a:r>
          <a:r>
            <a:rPr lang="hy-AM" sz="1100" b="1" kern="1200" dirty="0" err="1" smtClean="0">
              <a:solidFill>
                <a:schemeClr val="bg1"/>
              </a:solidFill>
            </a:rPr>
            <a:t>լեգիտիմության</a:t>
          </a:r>
          <a:r>
            <a:rPr lang="hy-AM" sz="1100" b="1" kern="1200" dirty="0" smtClean="0">
              <a:solidFill>
                <a:schemeClr val="bg1"/>
              </a:solidFill>
            </a:rPr>
            <a:t> կառավարում</a:t>
          </a:r>
          <a:endParaRPr lang="cs-CZ" sz="1100" b="1" kern="1200" dirty="0">
            <a:solidFill>
              <a:schemeClr val="bg1"/>
            </a:solidFill>
          </a:endParaRPr>
        </a:p>
      </dsp:txBody>
      <dsp:txXfrm>
        <a:off x="3478987" y="2220481"/>
        <a:ext cx="1902519" cy="1898951"/>
      </dsp:txXfrm>
    </dsp:sp>
    <dsp:sp modelId="{9FD91C45-CE47-4281-B765-F0EB8ED69B9C}">
      <dsp:nvSpPr>
        <dsp:cNvPr id="0" name=""/>
        <dsp:cNvSpPr/>
      </dsp:nvSpPr>
      <dsp:spPr>
        <a:xfrm rot="10961657">
          <a:off x="2613325" y="2858573"/>
          <a:ext cx="334584" cy="4675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 rot="10800000">
        <a:off x="2713645" y="2954433"/>
        <a:ext cx="234209" cy="280504"/>
      </dsp:txXfrm>
    </dsp:sp>
    <dsp:sp modelId="{AEBD189E-855B-476D-9B00-713F06D094EF}">
      <dsp:nvSpPr>
        <dsp:cNvPr id="0" name=""/>
        <dsp:cNvSpPr/>
      </dsp:nvSpPr>
      <dsp:spPr>
        <a:xfrm>
          <a:off x="384998" y="1995486"/>
          <a:ext cx="2072015" cy="2065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b="1" kern="1200" dirty="0" err="1" smtClean="0"/>
            <a:t>Լեգիտիմություն</a:t>
          </a:r>
          <a:endParaRPr lang="cs-CZ" sz="1800" b="1" kern="1200" dirty="0"/>
        </a:p>
      </dsp:txBody>
      <dsp:txXfrm>
        <a:off x="688438" y="2298003"/>
        <a:ext cx="1465135" cy="1460684"/>
      </dsp:txXfrm>
    </dsp:sp>
    <dsp:sp modelId="{3B2E283A-A214-44D5-A440-236990595464}">
      <dsp:nvSpPr>
        <dsp:cNvPr id="0" name=""/>
        <dsp:cNvSpPr/>
      </dsp:nvSpPr>
      <dsp:spPr>
        <a:xfrm rot="21590331">
          <a:off x="5865829" y="2931859"/>
          <a:ext cx="217551" cy="4675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>
        <a:off x="5865829" y="3025452"/>
        <a:ext cx="152286" cy="280504"/>
      </dsp:txXfrm>
    </dsp:sp>
    <dsp:sp modelId="{FF1D6CA0-A7FB-4BF9-8063-5972654F818D}">
      <dsp:nvSpPr>
        <dsp:cNvPr id="0" name=""/>
        <dsp:cNvSpPr/>
      </dsp:nvSpPr>
      <dsp:spPr>
        <a:xfrm>
          <a:off x="6185994" y="2122469"/>
          <a:ext cx="2275614" cy="20786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700" b="1" kern="1200" dirty="0" err="1" smtClean="0"/>
            <a:t>Հաշվետվողականություն</a:t>
          </a:r>
          <a:endParaRPr lang="cs-CZ" sz="1700" b="1" kern="1200" dirty="0"/>
        </a:p>
      </dsp:txBody>
      <dsp:txXfrm>
        <a:off x="6519250" y="2426887"/>
        <a:ext cx="1609102" cy="14698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9EED4-CDF6-40F9-8270-24AB36F605EF}">
      <dsp:nvSpPr>
        <dsp:cNvPr id="0" name=""/>
        <dsp:cNvSpPr/>
      </dsp:nvSpPr>
      <dsp:spPr>
        <a:xfrm>
          <a:off x="3460175" y="3006898"/>
          <a:ext cx="2219343" cy="2150007"/>
        </a:xfrm>
        <a:prstGeom prst="ellipse">
          <a:avLst/>
        </a:prstGeom>
        <a:solidFill>
          <a:srgbClr val="C00000"/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600" b="1" kern="1200" dirty="0" smtClean="0">
              <a:solidFill>
                <a:schemeClr val="bg1"/>
              </a:solidFill>
            </a:rPr>
            <a:t>Ցանցի նախագծում</a:t>
          </a:r>
          <a:endParaRPr lang="cs-CZ" sz="2600" b="1" kern="1200" dirty="0">
            <a:solidFill>
              <a:schemeClr val="bg1"/>
            </a:solidFill>
          </a:endParaRPr>
        </a:p>
      </dsp:txBody>
      <dsp:txXfrm>
        <a:off x="3785190" y="3321759"/>
        <a:ext cx="1569313" cy="1520285"/>
      </dsp:txXfrm>
    </dsp:sp>
    <dsp:sp modelId="{9FD91C45-CE47-4281-B765-F0EB8ED69B9C}">
      <dsp:nvSpPr>
        <dsp:cNvPr id="0" name=""/>
        <dsp:cNvSpPr/>
      </dsp:nvSpPr>
      <dsp:spPr>
        <a:xfrm rot="12973009">
          <a:off x="2627963" y="2685600"/>
          <a:ext cx="853343" cy="57330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kern="1200"/>
        </a:p>
      </dsp:txBody>
      <dsp:txXfrm rot="10800000">
        <a:off x="2783339" y="2851070"/>
        <a:ext cx="681352" cy="343982"/>
      </dsp:txXfrm>
    </dsp:sp>
    <dsp:sp modelId="{AEBD189E-855B-476D-9B00-713F06D094EF}">
      <dsp:nvSpPr>
        <dsp:cNvPr id="0" name=""/>
        <dsp:cNvSpPr/>
      </dsp:nvSpPr>
      <dsp:spPr>
        <a:xfrm>
          <a:off x="0" y="460144"/>
          <a:ext cx="2667932" cy="2503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900" b="1" kern="1200" dirty="0" smtClean="0"/>
            <a:t>Հաղորդակցություն և </a:t>
          </a:r>
          <a:r>
            <a:rPr lang="en-US" sz="1900" b="1" kern="1200" dirty="0" smtClean="0"/>
            <a:t>PR</a:t>
          </a:r>
          <a:r>
            <a:rPr lang="hy-AM" sz="1900" b="1" kern="1200" dirty="0" smtClean="0"/>
            <a:t> </a:t>
          </a:r>
          <a:endParaRPr lang="cs-CZ" sz="1900" b="1" kern="1200" dirty="0"/>
        </a:p>
      </dsp:txBody>
      <dsp:txXfrm>
        <a:off x="390710" y="826844"/>
        <a:ext cx="1886512" cy="1770584"/>
      </dsp:txXfrm>
    </dsp:sp>
    <dsp:sp modelId="{3B2E283A-A214-44D5-A440-236990595464}">
      <dsp:nvSpPr>
        <dsp:cNvPr id="0" name=""/>
        <dsp:cNvSpPr/>
      </dsp:nvSpPr>
      <dsp:spPr>
        <a:xfrm rot="16232026">
          <a:off x="4462211" y="2501243"/>
          <a:ext cx="239381" cy="57330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kern="1200"/>
        </a:p>
      </dsp:txBody>
      <dsp:txXfrm>
        <a:off x="4497783" y="2651808"/>
        <a:ext cx="167567" cy="343982"/>
      </dsp:txXfrm>
    </dsp:sp>
    <dsp:sp modelId="{FF1D6CA0-A7FB-4BF9-8063-5972654F818D}">
      <dsp:nvSpPr>
        <dsp:cNvPr id="0" name=""/>
        <dsp:cNvSpPr/>
      </dsp:nvSpPr>
      <dsp:spPr>
        <a:xfrm>
          <a:off x="3200650" y="6237"/>
          <a:ext cx="2790585" cy="25491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000" b="1" kern="1200" dirty="0" smtClean="0"/>
            <a:t>Ցանց</a:t>
          </a:r>
          <a:endParaRPr lang="cs-CZ" sz="2000" b="1" kern="1200" dirty="0"/>
        </a:p>
      </dsp:txBody>
      <dsp:txXfrm>
        <a:off x="3609322" y="379545"/>
        <a:ext cx="1973241" cy="1802491"/>
      </dsp:txXfrm>
    </dsp:sp>
    <dsp:sp modelId="{81ABAAA9-93FD-41E1-98BB-27DC02483FDB}">
      <dsp:nvSpPr>
        <dsp:cNvPr id="0" name=""/>
        <dsp:cNvSpPr/>
      </dsp:nvSpPr>
      <dsp:spPr>
        <a:xfrm rot="19187671">
          <a:off x="5598455" y="2516896"/>
          <a:ext cx="967651" cy="57330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kern="1200"/>
        </a:p>
      </dsp:txBody>
      <dsp:txXfrm>
        <a:off x="5618773" y="2687069"/>
        <a:ext cx="795660" cy="343982"/>
      </dsp:txXfrm>
    </dsp:sp>
    <dsp:sp modelId="{861F29FA-9714-4E63-AD4C-086A86329A3D}">
      <dsp:nvSpPr>
        <dsp:cNvPr id="0" name=""/>
        <dsp:cNvSpPr/>
      </dsp:nvSpPr>
      <dsp:spPr>
        <a:xfrm>
          <a:off x="6569979" y="495296"/>
          <a:ext cx="2024534" cy="20808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000" b="1" kern="1200" dirty="0" smtClean="0"/>
            <a:t>Ստեղծել ազդեցություն</a:t>
          </a:r>
          <a:endParaRPr lang="cs-CZ" sz="2000" b="1" kern="1200" dirty="0"/>
        </a:p>
      </dsp:txBody>
      <dsp:txXfrm>
        <a:off x="6866465" y="800032"/>
        <a:ext cx="1431562" cy="14713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9EED4-CDF6-40F9-8270-24AB36F605EF}">
      <dsp:nvSpPr>
        <dsp:cNvPr id="0" name=""/>
        <dsp:cNvSpPr/>
      </dsp:nvSpPr>
      <dsp:spPr>
        <a:xfrm>
          <a:off x="948658" y="1422114"/>
          <a:ext cx="2468269" cy="2319641"/>
        </a:xfrm>
        <a:prstGeom prst="ellipse">
          <a:avLst/>
        </a:prstGeom>
        <a:solidFill>
          <a:srgbClr val="C00000"/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300" b="1" kern="1200" dirty="0" smtClean="0">
              <a:solidFill>
                <a:schemeClr val="bg1"/>
              </a:solidFill>
            </a:rPr>
            <a:t>Քարտուղարություն</a:t>
          </a:r>
          <a:endParaRPr lang="cs-CZ" sz="2300" b="1" kern="1200" dirty="0">
            <a:solidFill>
              <a:schemeClr val="bg1"/>
            </a:solidFill>
          </a:endParaRPr>
        </a:p>
      </dsp:txBody>
      <dsp:txXfrm>
        <a:off x="1310128" y="1761818"/>
        <a:ext cx="1745329" cy="1640233"/>
      </dsp:txXfrm>
    </dsp:sp>
    <dsp:sp modelId="{3B2E283A-A214-44D5-A440-236990595464}">
      <dsp:nvSpPr>
        <dsp:cNvPr id="0" name=""/>
        <dsp:cNvSpPr/>
      </dsp:nvSpPr>
      <dsp:spPr>
        <a:xfrm rot="40751">
          <a:off x="3850910" y="2237621"/>
          <a:ext cx="1045901" cy="74057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100" kern="1200"/>
        </a:p>
      </dsp:txBody>
      <dsp:txXfrm>
        <a:off x="3850918" y="2384419"/>
        <a:ext cx="823729" cy="444345"/>
      </dsp:txXfrm>
    </dsp:sp>
    <dsp:sp modelId="{FF1D6CA0-A7FB-4BF9-8063-5972654F818D}">
      <dsp:nvSpPr>
        <dsp:cNvPr id="0" name=""/>
        <dsp:cNvSpPr/>
      </dsp:nvSpPr>
      <dsp:spPr>
        <a:xfrm>
          <a:off x="5389977" y="1400050"/>
          <a:ext cx="2698789" cy="24718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700" b="1" kern="1200" dirty="0" smtClean="0"/>
            <a:t>Անհամապատասխան աշխատակազմ</a:t>
          </a:r>
          <a:endParaRPr lang="cs-CZ" sz="1700" b="1" kern="1200" dirty="0"/>
        </a:p>
      </dsp:txBody>
      <dsp:txXfrm>
        <a:off x="5785205" y="1762037"/>
        <a:ext cx="1908333" cy="17478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A7CDE-FD55-4C03-9269-FE3DF94D4FD8}">
      <dsp:nvSpPr>
        <dsp:cNvPr id="0" name=""/>
        <dsp:cNvSpPr/>
      </dsp:nvSpPr>
      <dsp:spPr>
        <a:xfrm>
          <a:off x="6641" y="0"/>
          <a:ext cx="1225599" cy="63150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800" kern="1200" dirty="0" smtClean="0">
              <a:latin typeface="Sylfaen" panose="010A0502050306030303" pitchFamily="18" charset="0"/>
            </a:rPr>
            <a:t>Անդամություն</a:t>
          </a:r>
          <a:endParaRPr lang="cs-CZ" sz="800" kern="1200" dirty="0">
            <a:latin typeface="Sylfaen" panose="010A0502050306030303" pitchFamily="18" charset="0"/>
          </a:endParaRPr>
        </a:p>
      </dsp:txBody>
      <dsp:txXfrm>
        <a:off x="6641" y="0"/>
        <a:ext cx="1225599" cy="1894522"/>
      </dsp:txXfrm>
    </dsp:sp>
    <dsp:sp modelId="{AC61A3A5-F18C-4661-BE8B-52E2671848E5}">
      <dsp:nvSpPr>
        <dsp:cNvPr id="0" name=""/>
        <dsp:cNvSpPr/>
      </dsp:nvSpPr>
      <dsp:spPr>
        <a:xfrm>
          <a:off x="129201" y="1895062"/>
          <a:ext cx="980479" cy="12406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9525" rIns="12700" bIns="952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500" kern="1200" dirty="0" smtClean="0">
              <a:latin typeface="Sylfaen" panose="010A0502050306030303" pitchFamily="18" charset="0"/>
            </a:rPr>
            <a:t>Անդամների սպասելիքների կառավարում</a:t>
          </a:r>
          <a:endParaRPr lang="cs-CZ" sz="500" kern="1200" dirty="0">
            <a:latin typeface="Sylfaen" panose="010A0502050306030303" pitchFamily="18" charset="0"/>
          </a:endParaRPr>
        </a:p>
      </dsp:txBody>
      <dsp:txXfrm>
        <a:off x="157918" y="1923779"/>
        <a:ext cx="923045" cy="1183225"/>
      </dsp:txXfrm>
    </dsp:sp>
    <dsp:sp modelId="{EDBB6436-93B1-4196-99C2-300A44342F36}">
      <dsp:nvSpPr>
        <dsp:cNvPr id="0" name=""/>
        <dsp:cNvSpPr/>
      </dsp:nvSpPr>
      <dsp:spPr>
        <a:xfrm>
          <a:off x="129201" y="3326592"/>
          <a:ext cx="980479" cy="12406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9525" rIns="12700" bIns="952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500" kern="1200" dirty="0" smtClean="0">
              <a:latin typeface="Sylfaen" panose="010A0502050306030303" pitchFamily="18" charset="0"/>
            </a:rPr>
            <a:t>Ներկայացուցչություն</a:t>
          </a:r>
          <a:endParaRPr lang="cs-CZ" sz="500" kern="1200" dirty="0">
            <a:latin typeface="Sylfaen" panose="010A0502050306030303" pitchFamily="18" charset="0"/>
          </a:endParaRPr>
        </a:p>
      </dsp:txBody>
      <dsp:txXfrm>
        <a:off x="157918" y="3355309"/>
        <a:ext cx="923045" cy="1183225"/>
      </dsp:txXfrm>
    </dsp:sp>
    <dsp:sp modelId="{8D7D423F-AD11-406A-AB3E-C1FDA6F86885}">
      <dsp:nvSpPr>
        <dsp:cNvPr id="0" name=""/>
        <dsp:cNvSpPr/>
      </dsp:nvSpPr>
      <dsp:spPr>
        <a:xfrm>
          <a:off x="129201" y="4758122"/>
          <a:ext cx="980479" cy="12406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9525" rIns="12700" bIns="952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500" kern="1200" dirty="0" smtClean="0">
              <a:latin typeface="Sylfaen" panose="010A0502050306030303" pitchFamily="18" charset="0"/>
            </a:rPr>
            <a:t>Մասնակցություն</a:t>
          </a:r>
          <a:endParaRPr lang="cs-CZ" sz="500" kern="1200" dirty="0">
            <a:latin typeface="Sylfaen" panose="010A0502050306030303" pitchFamily="18" charset="0"/>
          </a:endParaRPr>
        </a:p>
      </dsp:txBody>
      <dsp:txXfrm>
        <a:off x="157918" y="4786839"/>
        <a:ext cx="923045" cy="1183225"/>
      </dsp:txXfrm>
    </dsp:sp>
    <dsp:sp modelId="{1E431FD2-4107-4EFB-A758-D30AB80D1A13}">
      <dsp:nvSpPr>
        <dsp:cNvPr id="0" name=""/>
        <dsp:cNvSpPr/>
      </dsp:nvSpPr>
      <dsp:spPr>
        <a:xfrm>
          <a:off x="1324161" y="0"/>
          <a:ext cx="1225599" cy="63150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800" kern="1200" dirty="0" smtClean="0">
              <a:latin typeface="Sylfaen" panose="010A0502050306030303" pitchFamily="18" charset="0"/>
            </a:rPr>
            <a:t>Ղեկավարման հարաբերություններ</a:t>
          </a:r>
          <a:endParaRPr lang="cs-CZ" sz="800" kern="1200" dirty="0">
            <a:latin typeface="Sylfaen" panose="010A0502050306030303" pitchFamily="18" charset="0"/>
          </a:endParaRPr>
        </a:p>
      </dsp:txBody>
      <dsp:txXfrm>
        <a:off x="1324161" y="0"/>
        <a:ext cx="1225599" cy="1894522"/>
      </dsp:txXfrm>
    </dsp:sp>
    <dsp:sp modelId="{BA963D48-435E-43EA-8015-6CBB6FE70F95}">
      <dsp:nvSpPr>
        <dsp:cNvPr id="0" name=""/>
        <dsp:cNvSpPr/>
      </dsp:nvSpPr>
      <dsp:spPr>
        <a:xfrm>
          <a:off x="1446720" y="1896372"/>
          <a:ext cx="980479" cy="19040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9525" rIns="12700" bIns="952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500" kern="1200" dirty="0" smtClean="0">
              <a:latin typeface="Sylfaen" panose="010A0502050306030303" pitchFamily="18" charset="0"/>
            </a:rPr>
            <a:t>ՀԿ / Կառավարություն հարաբերություններ</a:t>
          </a:r>
          <a:endParaRPr lang="cs-CZ" sz="500" kern="1200" dirty="0">
            <a:latin typeface="Sylfaen" panose="010A0502050306030303" pitchFamily="18" charset="0"/>
          </a:endParaRPr>
        </a:p>
      </dsp:txBody>
      <dsp:txXfrm>
        <a:off x="1475437" y="1925089"/>
        <a:ext cx="923045" cy="1846647"/>
      </dsp:txXfrm>
    </dsp:sp>
    <dsp:sp modelId="{7998BB7A-03C2-470F-94CB-BB2B796AC5C0}">
      <dsp:nvSpPr>
        <dsp:cNvPr id="0" name=""/>
        <dsp:cNvSpPr/>
      </dsp:nvSpPr>
      <dsp:spPr>
        <a:xfrm>
          <a:off x="1446720" y="4093389"/>
          <a:ext cx="980479" cy="190408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9525" rIns="12700" bIns="952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500" kern="1200" dirty="0" smtClean="0">
              <a:latin typeface="Sylfaen" panose="010A0502050306030303" pitchFamily="18" charset="0"/>
            </a:rPr>
            <a:t>ՀԿ / </a:t>
          </a:r>
          <a:r>
            <a:rPr lang="hy-AM" sz="500" kern="1200" dirty="0" err="1" smtClean="0">
              <a:latin typeface="Sylfaen" panose="010A0502050306030303" pitchFamily="18" charset="0"/>
            </a:rPr>
            <a:t>բիզնեսհարաբերություններ</a:t>
          </a:r>
          <a:endParaRPr lang="cs-CZ" sz="500" kern="1200" dirty="0">
            <a:latin typeface="Sylfaen" panose="010A0502050306030303" pitchFamily="18" charset="0"/>
          </a:endParaRPr>
        </a:p>
      </dsp:txBody>
      <dsp:txXfrm>
        <a:off x="1475437" y="4122106"/>
        <a:ext cx="923045" cy="1846647"/>
      </dsp:txXfrm>
    </dsp:sp>
    <dsp:sp modelId="{FC07F729-9E9B-4633-81E0-70849BCD28B5}">
      <dsp:nvSpPr>
        <dsp:cNvPr id="0" name=""/>
        <dsp:cNvSpPr/>
      </dsp:nvSpPr>
      <dsp:spPr>
        <a:xfrm>
          <a:off x="2641680" y="0"/>
          <a:ext cx="1225599" cy="63150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800" kern="1200" dirty="0" smtClean="0">
              <a:latin typeface="Sylfaen" panose="010A0502050306030303" pitchFamily="18" charset="0"/>
            </a:rPr>
            <a:t>Կայունություն</a:t>
          </a:r>
          <a:endParaRPr lang="en-US" sz="800" kern="1200" dirty="0" smtClean="0">
            <a:latin typeface="Sylfaen" panose="010A0502050306030303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 dirty="0">
            <a:latin typeface="Sylfaen" panose="010A0502050306030303" pitchFamily="18" charset="0"/>
          </a:endParaRPr>
        </a:p>
      </dsp:txBody>
      <dsp:txXfrm>
        <a:off x="2641680" y="0"/>
        <a:ext cx="1225599" cy="1894522"/>
      </dsp:txXfrm>
    </dsp:sp>
    <dsp:sp modelId="{F928176B-6EBC-4328-A697-3FEA51CEC3A9}">
      <dsp:nvSpPr>
        <dsp:cNvPr id="0" name=""/>
        <dsp:cNvSpPr/>
      </dsp:nvSpPr>
      <dsp:spPr>
        <a:xfrm>
          <a:off x="2764240" y="1894676"/>
          <a:ext cx="980479" cy="919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9525" rIns="12700" bIns="952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500" kern="1200" dirty="0" smtClean="0">
              <a:latin typeface="Sylfaen" panose="010A0502050306030303" pitchFamily="18" charset="0"/>
            </a:rPr>
            <a:t>Ռազմավարություն</a:t>
          </a:r>
          <a:endParaRPr lang="cs-CZ" sz="500" kern="1200" dirty="0">
            <a:latin typeface="Sylfaen" panose="010A0502050306030303" pitchFamily="18" charset="0"/>
          </a:endParaRPr>
        </a:p>
      </dsp:txBody>
      <dsp:txXfrm>
        <a:off x="2791185" y="1921621"/>
        <a:ext cx="926589" cy="866081"/>
      </dsp:txXfrm>
    </dsp:sp>
    <dsp:sp modelId="{AC10BEEB-EF83-457B-AAB2-EF39AFB3B318}">
      <dsp:nvSpPr>
        <dsp:cNvPr id="0" name=""/>
        <dsp:cNvSpPr/>
      </dsp:nvSpPr>
      <dsp:spPr>
        <a:xfrm>
          <a:off x="2764240" y="2956182"/>
          <a:ext cx="980479" cy="9199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9525" rIns="12700" bIns="952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500" b="0" i="0" kern="1200" dirty="0" smtClean="0">
              <a:latin typeface="Sylfaen" panose="010A0502050306030303" pitchFamily="18" charset="0"/>
            </a:rPr>
            <a:t>առաջնորդություն</a:t>
          </a:r>
          <a:endParaRPr lang="cs-CZ" sz="500" kern="1200" dirty="0">
            <a:latin typeface="Sylfaen" panose="010A0502050306030303" pitchFamily="18" charset="0"/>
          </a:endParaRPr>
        </a:p>
      </dsp:txBody>
      <dsp:txXfrm>
        <a:off x="2791185" y="2983127"/>
        <a:ext cx="926589" cy="866081"/>
      </dsp:txXfrm>
    </dsp:sp>
    <dsp:sp modelId="{B9B5D4BF-06E0-42D0-B565-687D03CC2533}">
      <dsp:nvSpPr>
        <dsp:cNvPr id="0" name=""/>
        <dsp:cNvSpPr/>
      </dsp:nvSpPr>
      <dsp:spPr>
        <a:xfrm>
          <a:off x="2764240" y="4017688"/>
          <a:ext cx="980479" cy="9199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9525" rIns="12700" bIns="952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500" kern="1200" dirty="0" smtClean="0">
              <a:latin typeface="Sylfaen" panose="010A0502050306030303" pitchFamily="18" charset="0"/>
            </a:rPr>
            <a:t>Վստահություն</a:t>
          </a:r>
          <a:endParaRPr lang="cs-CZ" sz="500" kern="1200" dirty="0">
            <a:latin typeface="Sylfaen" panose="010A0502050306030303" pitchFamily="18" charset="0"/>
          </a:endParaRPr>
        </a:p>
      </dsp:txBody>
      <dsp:txXfrm>
        <a:off x="2791185" y="4044633"/>
        <a:ext cx="926589" cy="866081"/>
      </dsp:txXfrm>
    </dsp:sp>
    <dsp:sp modelId="{13EE89CC-28DB-457A-9F58-C004EFC0A29F}">
      <dsp:nvSpPr>
        <dsp:cNvPr id="0" name=""/>
        <dsp:cNvSpPr/>
      </dsp:nvSpPr>
      <dsp:spPr>
        <a:xfrm>
          <a:off x="2764240" y="5079195"/>
          <a:ext cx="980479" cy="9199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9525" rIns="12700" bIns="952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500" kern="1200" smtClean="0"/>
            <a:t>Ֆինանսավորում</a:t>
          </a:r>
          <a:endParaRPr lang="cs-CZ" sz="500" kern="1200" dirty="0"/>
        </a:p>
      </dsp:txBody>
      <dsp:txXfrm>
        <a:off x="2791185" y="5106140"/>
        <a:ext cx="926589" cy="866081"/>
      </dsp:txXfrm>
    </dsp:sp>
    <dsp:sp modelId="{9ADFB88C-3C3D-4F6E-B586-3DC01778379C}">
      <dsp:nvSpPr>
        <dsp:cNvPr id="0" name=""/>
        <dsp:cNvSpPr/>
      </dsp:nvSpPr>
      <dsp:spPr>
        <a:xfrm>
          <a:off x="3959200" y="0"/>
          <a:ext cx="1225599" cy="63150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800" kern="1200" dirty="0" smtClean="0">
              <a:latin typeface="Sylfaen" panose="010A0502050306030303" pitchFamily="18" charset="0"/>
            </a:rPr>
            <a:t>Կառավարում</a:t>
          </a:r>
          <a:endParaRPr lang="cs-CZ" sz="800" kern="1200" dirty="0">
            <a:latin typeface="Sylfaen" panose="010A0502050306030303" pitchFamily="18" charset="0"/>
          </a:endParaRPr>
        </a:p>
      </dsp:txBody>
      <dsp:txXfrm>
        <a:off x="3959200" y="0"/>
        <a:ext cx="1225599" cy="1894522"/>
      </dsp:txXfrm>
    </dsp:sp>
    <dsp:sp modelId="{A95FF451-4026-44D1-AF61-ED17EB5BF564}">
      <dsp:nvSpPr>
        <dsp:cNvPr id="0" name=""/>
        <dsp:cNvSpPr/>
      </dsp:nvSpPr>
      <dsp:spPr>
        <a:xfrm>
          <a:off x="4081760" y="1895062"/>
          <a:ext cx="980479" cy="12406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9525" rIns="12700" bIns="952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500" kern="1200" smtClean="0">
              <a:latin typeface="Sylfaen" panose="010A0502050306030303" pitchFamily="18" charset="0"/>
            </a:rPr>
            <a:t>ՀԿ-ների ղեկավարներ</a:t>
          </a:r>
          <a:endParaRPr lang="cs-CZ" sz="500" kern="1200" dirty="0">
            <a:latin typeface="Sylfaen" panose="010A0502050306030303" pitchFamily="18" charset="0"/>
          </a:endParaRPr>
        </a:p>
      </dsp:txBody>
      <dsp:txXfrm>
        <a:off x="4110477" y="1923779"/>
        <a:ext cx="923045" cy="1183225"/>
      </dsp:txXfrm>
    </dsp:sp>
    <dsp:sp modelId="{45CB4C71-4C4D-472E-B0FE-620288C86804}">
      <dsp:nvSpPr>
        <dsp:cNvPr id="0" name=""/>
        <dsp:cNvSpPr/>
      </dsp:nvSpPr>
      <dsp:spPr>
        <a:xfrm>
          <a:off x="4081760" y="3326592"/>
          <a:ext cx="980479" cy="12406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9525" rIns="12700" bIns="952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500" b="1" kern="1200" dirty="0" smtClean="0">
              <a:latin typeface="Sylfaen" panose="010A0502050306030303" pitchFamily="18" charset="0"/>
            </a:rPr>
            <a:t>Կառավարման և ղեկավարման համակցում</a:t>
          </a:r>
          <a:endParaRPr lang="cs-CZ" sz="500" kern="1200" dirty="0">
            <a:latin typeface="Sylfaen" panose="010A0502050306030303" pitchFamily="18" charset="0"/>
          </a:endParaRPr>
        </a:p>
      </dsp:txBody>
      <dsp:txXfrm>
        <a:off x="4110477" y="3355309"/>
        <a:ext cx="923045" cy="1183225"/>
      </dsp:txXfrm>
    </dsp:sp>
    <dsp:sp modelId="{881F43C5-6391-419C-9A6A-53596CEFFD1F}">
      <dsp:nvSpPr>
        <dsp:cNvPr id="0" name=""/>
        <dsp:cNvSpPr/>
      </dsp:nvSpPr>
      <dsp:spPr>
        <a:xfrm>
          <a:off x="4081760" y="4758122"/>
          <a:ext cx="980479" cy="12406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9525" rIns="12700" bIns="952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500" b="1" kern="1200" dirty="0" smtClean="0">
              <a:latin typeface="Sylfaen" panose="010A0502050306030303" pitchFamily="18" charset="0"/>
            </a:rPr>
            <a:t>Խորհրդում ներկայացուցչության հավասարակշռում</a:t>
          </a:r>
          <a:endParaRPr lang="cs-CZ" sz="500" kern="1200" dirty="0">
            <a:latin typeface="Sylfaen" panose="010A0502050306030303" pitchFamily="18" charset="0"/>
          </a:endParaRPr>
        </a:p>
      </dsp:txBody>
      <dsp:txXfrm>
        <a:off x="4110477" y="4786839"/>
        <a:ext cx="923045" cy="1183225"/>
      </dsp:txXfrm>
    </dsp:sp>
    <dsp:sp modelId="{707893C9-6B00-4919-B2C8-7E075C1C764E}">
      <dsp:nvSpPr>
        <dsp:cNvPr id="0" name=""/>
        <dsp:cNvSpPr/>
      </dsp:nvSpPr>
      <dsp:spPr>
        <a:xfrm>
          <a:off x="5276719" y="0"/>
          <a:ext cx="1225599" cy="63150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800" kern="1200" dirty="0" smtClean="0">
              <a:latin typeface="Sylfaen" panose="010A0502050306030303" pitchFamily="18" charset="0"/>
            </a:rPr>
            <a:t>Պատասխանատվության և </a:t>
          </a:r>
          <a:r>
            <a:rPr lang="hy-AM" sz="800" kern="1200" dirty="0" err="1" smtClean="0">
              <a:latin typeface="Sylfaen" panose="010A0502050306030303" pitchFamily="18" charset="0"/>
            </a:rPr>
            <a:t>լեգիտիմության</a:t>
          </a:r>
          <a:r>
            <a:rPr lang="hy-AM" sz="800" kern="1200" dirty="0" smtClean="0">
              <a:latin typeface="Sylfaen" panose="010A0502050306030303" pitchFamily="18" charset="0"/>
            </a:rPr>
            <a:t> կառավարում</a:t>
          </a:r>
          <a:endParaRPr lang="cs-CZ" sz="800" kern="1200" dirty="0">
            <a:latin typeface="Sylfaen" panose="010A0502050306030303" pitchFamily="18" charset="0"/>
          </a:endParaRPr>
        </a:p>
      </dsp:txBody>
      <dsp:txXfrm>
        <a:off x="5276719" y="0"/>
        <a:ext cx="1225599" cy="1894522"/>
      </dsp:txXfrm>
    </dsp:sp>
    <dsp:sp modelId="{F55E30AA-913E-4CB1-BC78-BF6B8975649E}">
      <dsp:nvSpPr>
        <dsp:cNvPr id="0" name=""/>
        <dsp:cNvSpPr/>
      </dsp:nvSpPr>
      <dsp:spPr>
        <a:xfrm>
          <a:off x="5399279" y="1896372"/>
          <a:ext cx="980479" cy="19040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9525" rIns="12700" bIns="952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500" kern="1200" dirty="0" err="1" smtClean="0">
              <a:latin typeface="Sylfaen" panose="010A0502050306030303" pitchFamily="18" charset="0"/>
            </a:rPr>
            <a:t>Լեգիտիմություն</a:t>
          </a:r>
          <a:endParaRPr lang="cs-CZ" sz="500" kern="1200" dirty="0">
            <a:latin typeface="Sylfaen" panose="010A0502050306030303" pitchFamily="18" charset="0"/>
          </a:endParaRPr>
        </a:p>
      </dsp:txBody>
      <dsp:txXfrm>
        <a:off x="5427996" y="1925089"/>
        <a:ext cx="923045" cy="1846647"/>
      </dsp:txXfrm>
    </dsp:sp>
    <dsp:sp modelId="{BE467128-3EE1-4C14-9BBC-45B5F496FD6A}">
      <dsp:nvSpPr>
        <dsp:cNvPr id="0" name=""/>
        <dsp:cNvSpPr/>
      </dsp:nvSpPr>
      <dsp:spPr>
        <a:xfrm>
          <a:off x="5399279" y="4093389"/>
          <a:ext cx="980479" cy="19040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9525" rIns="12700" bIns="952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500" kern="1200" dirty="0" err="1" smtClean="0">
              <a:latin typeface="Sylfaen" panose="010A0502050306030303" pitchFamily="18" charset="0"/>
            </a:rPr>
            <a:t>Հաշվետվողականություն</a:t>
          </a:r>
          <a:endParaRPr lang="cs-CZ" sz="500" kern="1200" dirty="0">
            <a:latin typeface="Sylfaen" panose="010A0502050306030303" pitchFamily="18" charset="0"/>
          </a:endParaRPr>
        </a:p>
      </dsp:txBody>
      <dsp:txXfrm>
        <a:off x="5427996" y="4122106"/>
        <a:ext cx="923045" cy="1846647"/>
      </dsp:txXfrm>
    </dsp:sp>
    <dsp:sp modelId="{51BE2D91-2CDC-4975-ABBD-4CF04C372153}">
      <dsp:nvSpPr>
        <dsp:cNvPr id="0" name=""/>
        <dsp:cNvSpPr/>
      </dsp:nvSpPr>
      <dsp:spPr>
        <a:xfrm>
          <a:off x="6594239" y="0"/>
          <a:ext cx="1225599" cy="63150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800" kern="1200" dirty="0" smtClean="0">
              <a:latin typeface="Sylfaen" panose="010A0502050306030303" pitchFamily="18" charset="0"/>
            </a:rPr>
            <a:t>Ցանցի նախագծում</a:t>
          </a:r>
          <a:endParaRPr lang="cs-CZ" sz="800" kern="1200" dirty="0">
            <a:latin typeface="Sylfaen" panose="010A0502050306030303" pitchFamily="18" charset="0"/>
          </a:endParaRPr>
        </a:p>
      </dsp:txBody>
      <dsp:txXfrm>
        <a:off x="6594239" y="0"/>
        <a:ext cx="1225599" cy="1894522"/>
      </dsp:txXfrm>
    </dsp:sp>
    <dsp:sp modelId="{E7F13D74-DF7E-4A8E-BD81-FB00420A0495}">
      <dsp:nvSpPr>
        <dsp:cNvPr id="0" name=""/>
        <dsp:cNvSpPr/>
      </dsp:nvSpPr>
      <dsp:spPr>
        <a:xfrm>
          <a:off x="6716799" y="1895062"/>
          <a:ext cx="980479" cy="12406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9525" rIns="12700" bIns="952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500" b="1" kern="1200" dirty="0" smtClean="0">
              <a:latin typeface="Sylfaen" panose="010A0502050306030303" pitchFamily="18" charset="0"/>
            </a:rPr>
            <a:t>Հաղորդակցություն և </a:t>
          </a:r>
          <a:r>
            <a:rPr lang="cs-CZ" sz="500" b="1" kern="1200" dirty="0" smtClean="0">
              <a:latin typeface="Sylfaen" panose="010A0502050306030303" pitchFamily="18" charset="0"/>
            </a:rPr>
            <a:t>PR</a:t>
          </a:r>
          <a:endParaRPr lang="cs-CZ" sz="500" kern="1200" dirty="0">
            <a:latin typeface="Sylfaen" panose="010A0502050306030303" pitchFamily="18" charset="0"/>
          </a:endParaRPr>
        </a:p>
      </dsp:txBody>
      <dsp:txXfrm>
        <a:off x="6745516" y="1923779"/>
        <a:ext cx="923045" cy="1183225"/>
      </dsp:txXfrm>
    </dsp:sp>
    <dsp:sp modelId="{3FB477A3-0DA5-43E7-8850-95610BF7F837}">
      <dsp:nvSpPr>
        <dsp:cNvPr id="0" name=""/>
        <dsp:cNvSpPr/>
      </dsp:nvSpPr>
      <dsp:spPr>
        <a:xfrm>
          <a:off x="6716799" y="3326592"/>
          <a:ext cx="980479" cy="12406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9525" rIns="12700" bIns="952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500" kern="1200" smtClean="0">
              <a:latin typeface="Sylfaen" panose="010A0502050306030303" pitchFamily="18" charset="0"/>
            </a:rPr>
            <a:t>Ցանց</a:t>
          </a:r>
          <a:endParaRPr lang="cs-CZ" sz="500" kern="1200" dirty="0">
            <a:latin typeface="Sylfaen" panose="010A0502050306030303" pitchFamily="18" charset="0"/>
          </a:endParaRPr>
        </a:p>
      </dsp:txBody>
      <dsp:txXfrm>
        <a:off x="6745516" y="3355309"/>
        <a:ext cx="923045" cy="1183225"/>
      </dsp:txXfrm>
    </dsp:sp>
    <dsp:sp modelId="{6CCF2F8E-C21D-46C5-A000-E6B479284B90}">
      <dsp:nvSpPr>
        <dsp:cNvPr id="0" name=""/>
        <dsp:cNvSpPr/>
      </dsp:nvSpPr>
      <dsp:spPr>
        <a:xfrm>
          <a:off x="6716799" y="4758122"/>
          <a:ext cx="980479" cy="12406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9525" rIns="12700" bIns="952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500" b="1" kern="1200" dirty="0" smtClean="0">
              <a:latin typeface="Sylfaen" panose="010A0502050306030303" pitchFamily="18" charset="0"/>
            </a:rPr>
            <a:t>Ազդեցություն ստեղծում</a:t>
          </a:r>
          <a:endParaRPr lang="cs-CZ" sz="500" kern="1200" dirty="0">
            <a:latin typeface="Sylfaen" panose="010A0502050306030303" pitchFamily="18" charset="0"/>
          </a:endParaRPr>
        </a:p>
      </dsp:txBody>
      <dsp:txXfrm>
        <a:off x="6745516" y="4786839"/>
        <a:ext cx="923045" cy="1183225"/>
      </dsp:txXfrm>
    </dsp:sp>
    <dsp:sp modelId="{CA7BACB9-9935-472D-8615-AF55A5B61645}">
      <dsp:nvSpPr>
        <dsp:cNvPr id="0" name=""/>
        <dsp:cNvSpPr/>
      </dsp:nvSpPr>
      <dsp:spPr>
        <a:xfrm>
          <a:off x="7911758" y="0"/>
          <a:ext cx="1225599" cy="63150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800" kern="1200" dirty="0" smtClean="0">
              <a:latin typeface="Sylfaen" panose="010A0502050306030303" pitchFamily="18" charset="0"/>
            </a:rPr>
            <a:t>Քարտուղարություն</a:t>
          </a:r>
          <a:endParaRPr lang="cs-CZ" sz="800" kern="1200" dirty="0">
            <a:latin typeface="Sylfaen" panose="010A0502050306030303" pitchFamily="18" charset="0"/>
          </a:endParaRPr>
        </a:p>
      </dsp:txBody>
      <dsp:txXfrm>
        <a:off x="7911758" y="0"/>
        <a:ext cx="1225599" cy="1894522"/>
      </dsp:txXfrm>
    </dsp:sp>
    <dsp:sp modelId="{47EF5F46-3B37-4582-ACF4-9332A912FAB8}">
      <dsp:nvSpPr>
        <dsp:cNvPr id="0" name=""/>
        <dsp:cNvSpPr/>
      </dsp:nvSpPr>
      <dsp:spPr>
        <a:xfrm>
          <a:off x="8034318" y="1894522"/>
          <a:ext cx="980479" cy="41047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9525" rIns="12700" bIns="952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500" b="1" kern="1200" dirty="0" smtClean="0">
              <a:latin typeface="Sylfaen" panose="010A0502050306030303" pitchFamily="18" charset="0"/>
            </a:rPr>
            <a:t>Անհամապատասխան աշխատակազմ</a:t>
          </a:r>
          <a:endParaRPr lang="cs-CZ" sz="500" kern="1200" dirty="0">
            <a:latin typeface="Sylfaen" panose="010A0502050306030303" pitchFamily="18" charset="0"/>
          </a:endParaRPr>
        </a:p>
      </dsp:txBody>
      <dsp:txXfrm>
        <a:off x="8063035" y="1923239"/>
        <a:ext cx="923045" cy="4047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08.09.2019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5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08.09.2019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013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08.09.2019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440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08.09.2019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760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08.09.2019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19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08.09.2019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487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08.09.2019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114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08.09.2019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73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08.09.2019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081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1C1FFAC-5C90-42B0-844F-B1DF1DA08380}" type="datetimeFigureOut">
              <a:rPr lang="cs-CZ" smtClean="0"/>
              <a:t>08.09.2019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D19445-FDE7-4D96-B033-6C4F26AB45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154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08.09.2019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382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C1FFAC-5C90-42B0-844F-B1DF1DA08380}" type="datetimeFigureOut">
              <a:rPr lang="cs-CZ" smtClean="0"/>
              <a:t>08.09.2019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CD19445-FDE7-4D96-B033-6C4F26AB4561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43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mascr.cz/" TargetMode="External"/><Relationship Id="rId2" Type="http://schemas.openxmlformats.org/officeDocument/2006/relationships/hyperlink" Target="mailto:reditel@nsmascr.cz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734096" y="758825"/>
            <a:ext cx="7881870" cy="4251057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/>
            </a:r>
            <a:br>
              <a:rPr lang="cs-CZ" dirty="0" smtClean="0">
                <a:solidFill>
                  <a:schemeClr val="accent2"/>
                </a:solidFill>
                <a:latin typeface="Sylfaen" panose="010A0502050306030303" pitchFamily="18" charset="0"/>
              </a:rPr>
            </a:br>
            <a:r>
              <a:rPr lang="hy-AM" b="1" dirty="0" err="1">
                <a:solidFill>
                  <a:schemeClr val="accent2"/>
                </a:solidFill>
                <a:latin typeface="Sylfaen" panose="010A0502050306030303" pitchFamily="18" charset="0"/>
              </a:rPr>
              <a:t>Ինչպե՞ս</a:t>
            </a:r>
            <a:r>
              <a:rPr lang="hy-AM" b="1" dirty="0">
                <a:solidFill>
                  <a:schemeClr val="accent2"/>
                </a:solidFill>
                <a:latin typeface="Sylfaen" panose="010A0502050306030303" pitchFamily="18" charset="0"/>
              </a:rPr>
              <a:t> կառավարել ուժեղ </a:t>
            </a:r>
            <a:r>
              <a:rPr lang="hy-AM" b="1" dirty="0" err="1" smtClean="0">
                <a:solidFill>
                  <a:schemeClr val="accent2"/>
                </a:solidFill>
                <a:latin typeface="Sylfaen" panose="010A0502050306030303" pitchFamily="18" charset="0"/>
              </a:rPr>
              <a:t>կոալիցիաները</a:t>
            </a:r>
            <a:r>
              <a:rPr lang="cs-CZ" sz="5400" dirty="0">
                <a:latin typeface="Sylfaen" panose="010A0502050306030303" pitchFamily="18" charset="0"/>
              </a:rPr>
              <a:t/>
            </a:r>
            <a:br>
              <a:rPr lang="cs-CZ" sz="5400" dirty="0">
                <a:latin typeface="Sylfaen" panose="010A0502050306030303" pitchFamily="18" charset="0"/>
              </a:rPr>
            </a:br>
            <a:r>
              <a:rPr lang="cs-CZ" sz="5400" dirty="0" smtClean="0">
                <a:latin typeface="Sylfaen" panose="010A0502050306030303" pitchFamily="18" charset="0"/>
              </a:rPr>
              <a:t/>
            </a:r>
            <a:br>
              <a:rPr lang="cs-CZ" sz="5400" dirty="0" smtClean="0">
                <a:latin typeface="Sylfaen" panose="010A0502050306030303" pitchFamily="18" charset="0"/>
              </a:rPr>
            </a:br>
            <a:endParaRPr lang="cs-CZ" sz="5400" dirty="0">
              <a:latin typeface="Sylfaen" panose="010A0502050306030303" pitchFamily="18" charset="0"/>
            </a:endParaRPr>
          </a:p>
        </p:txBody>
      </p:sp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389" y="430484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18365" y="4872251"/>
            <a:ext cx="8134066" cy="142840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400" b="1" dirty="0" smtClean="0"/>
              <a:t>Petr Čáp </a:t>
            </a:r>
          </a:p>
          <a:p>
            <a:pPr marL="0" indent="0" algn="r">
              <a:buNone/>
            </a:pPr>
            <a:r>
              <a:rPr lang="hy-AM" dirty="0" err="1" smtClean="0">
                <a:latin typeface="Sylfaen" panose="010A0502050306030303" pitchFamily="18" charset="0"/>
              </a:rPr>
              <a:t>Չեխիայի</a:t>
            </a:r>
            <a:r>
              <a:rPr lang="hy-AM" dirty="0" smtClean="0">
                <a:latin typeface="Sylfaen" panose="010A0502050306030303" pitchFamily="18" charset="0"/>
              </a:rPr>
              <a:t> Հանրապետության </a:t>
            </a:r>
            <a:r>
              <a:rPr lang="hy-AM" dirty="0">
                <a:latin typeface="Sylfaen" panose="010A0502050306030303" pitchFamily="18" charset="0"/>
              </a:rPr>
              <a:t>Տեղական գործողությունների խմբերի ազգային </a:t>
            </a:r>
            <a:r>
              <a:rPr lang="hy-AM" dirty="0" smtClean="0">
                <a:latin typeface="Sylfaen" panose="010A0502050306030303" pitchFamily="18" charset="0"/>
              </a:rPr>
              <a:t>ցանց</a:t>
            </a:r>
            <a:endParaRPr lang="hy-AM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8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Autofit/>
          </a:bodyPr>
          <a:lstStyle/>
          <a:p>
            <a:r>
              <a:rPr lang="cs-CZ" sz="3200" b="1" dirty="0" smtClean="0">
                <a:solidFill>
                  <a:srgbClr val="BF0000"/>
                </a:solidFill>
                <a:latin typeface="Sylfaen" panose="010A0502050306030303" pitchFamily="18" charset="0"/>
              </a:rPr>
              <a:t>1. </a:t>
            </a:r>
            <a:r>
              <a:rPr lang="hy-AM" sz="3200" b="1" dirty="0">
                <a:solidFill>
                  <a:srgbClr val="BF0000"/>
                </a:solidFill>
                <a:latin typeface="Sylfaen" panose="010A0502050306030303" pitchFamily="18" charset="0"/>
              </a:rPr>
              <a:t>Անդամություն</a:t>
            </a:r>
            <a:r>
              <a:rPr lang="cs-CZ" sz="3200" dirty="0">
                <a:latin typeface="Sylfaen" panose="010A0502050306030303" pitchFamily="18" charset="0"/>
              </a:rPr>
              <a:t/>
            </a:r>
            <a:br>
              <a:rPr lang="cs-CZ" sz="3200" dirty="0">
                <a:latin typeface="Sylfaen" panose="010A0502050306030303" pitchFamily="18" charset="0"/>
              </a:rPr>
            </a:br>
            <a:r>
              <a:rPr lang="cs-CZ" sz="3200" dirty="0">
                <a:latin typeface="Sylfaen" panose="010A0502050306030303" pitchFamily="18" charset="0"/>
              </a:rPr>
              <a:t/>
            </a:r>
            <a:br>
              <a:rPr lang="cs-CZ" sz="3200" dirty="0">
                <a:latin typeface="Sylfaen" panose="010A0502050306030303" pitchFamily="18" charset="0"/>
              </a:rPr>
            </a:br>
            <a:r>
              <a:rPr lang="cs-CZ" sz="3200" dirty="0" smtClean="0">
                <a:latin typeface="Sylfaen" panose="010A0502050306030303" pitchFamily="18" charset="0"/>
              </a:rPr>
              <a:t/>
            </a:r>
            <a:br>
              <a:rPr lang="cs-CZ" sz="3200" dirty="0" smtClean="0">
                <a:latin typeface="Sylfaen" panose="010A0502050306030303" pitchFamily="18" charset="0"/>
              </a:rPr>
            </a:br>
            <a:endParaRPr lang="cs-CZ" sz="3200" dirty="0">
              <a:latin typeface="Sylfaen" panose="010A0502050306030303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6105" y="3250441"/>
            <a:ext cx="8295563" cy="16900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y-AM" sz="2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Ցանցը </a:t>
            </a:r>
            <a:r>
              <a:rPr lang="hy-AM" sz="2800" dirty="0">
                <a:solidFill>
                  <a:schemeClr val="tx1"/>
                </a:solidFill>
                <a:latin typeface="Sylfaen" panose="010A0502050306030303" pitchFamily="18" charset="0"/>
              </a:rPr>
              <a:t>պետք է </a:t>
            </a:r>
            <a:r>
              <a:rPr lang="hy-AM" sz="2800" b="1" dirty="0">
                <a:solidFill>
                  <a:schemeClr val="tx1"/>
                </a:solidFill>
                <a:latin typeface="Sylfaen" panose="010A0502050306030303" pitchFamily="18" charset="0"/>
              </a:rPr>
              <a:t>նախանշի հիմնական քաղաքականության </a:t>
            </a:r>
            <a:r>
              <a:rPr lang="hy-AM" sz="2800" b="1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դիրքորուշումները</a:t>
            </a:r>
            <a:r>
              <a:rPr lang="hy-AM" sz="2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 և </a:t>
            </a:r>
            <a:r>
              <a:rPr lang="hy-AM" sz="2800" dirty="0">
                <a:solidFill>
                  <a:schemeClr val="tx1"/>
                </a:solidFill>
                <a:latin typeface="Sylfaen" panose="010A0502050306030303" pitchFamily="18" charset="0"/>
              </a:rPr>
              <a:t>հնարավորինս մոտ մնա իր մանդատին / </a:t>
            </a:r>
            <a:r>
              <a:rPr lang="hy-AM" sz="2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փորձառության </a:t>
            </a:r>
            <a:r>
              <a:rPr lang="hy-AM" sz="2800" dirty="0">
                <a:solidFill>
                  <a:schemeClr val="tx1"/>
                </a:solidFill>
                <a:latin typeface="Sylfaen" panose="010A0502050306030303" pitchFamily="18" charset="0"/>
              </a:rPr>
              <a:t>ոլորտին</a:t>
            </a:r>
            <a:r>
              <a:rPr lang="hy-AM" sz="2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:</a:t>
            </a:r>
            <a:endParaRPr lang="en-US" sz="2800" dirty="0">
              <a:latin typeface="Sylfaen" panose="010A0502050306030303" pitchFamily="18" charset="0"/>
            </a:endParaRPr>
          </a:p>
        </p:txBody>
      </p:sp>
      <p:pic>
        <p:nvPicPr>
          <p:cNvPr id="4098" name="Picture 2" descr="C:\Users\pc\AppData\Local\Microsoft\Windows\INetCache\IE\JV6YJ5K3\attention-14847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569" y="706580"/>
            <a:ext cx="1107780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6105" y="1053681"/>
            <a:ext cx="8378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400" b="1" dirty="0" smtClean="0">
                <a:latin typeface="Sylfaen" panose="010A0502050306030303" pitchFamily="18" charset="0"/>
              </a:rPr>
              <a:t>Ներկայացուցչություն</a:t>
            </a:r>
            <a:r>
              <a:rPr lang="cs-CZ" sz="2400" b="1" dirty="0" smtClean="0">
                <a:latin typeface="Sylfaen" panose="010A0502050306030303" pitchFamily="18" charset="0"/>
              </a:rPr>
              <a:t> </a:t>
            </a:r>
            <a:r>
              <a:rPr lang="cs-CZ" sz="2400" b="1" dirty="0">
                <a:latin typeface="Sylfaen" panose="010A0502050306030303" pitchFamily="18" charset="0"/>
              </a:rPr>
              <a:t>	</a:t>
            </a:r>
          </a:p>
          <a:p>
            <a:r>
              <a:rPr lang="hy-AM" sz="2000" i="1" dirty="0">
                <a:latin typeface="Sylfaen" panose="010A0502050306030303" pitchFamily="18" charset="0"/>
              </a:rPr>
              <a:t>Որոշ խնդիրներ պահանջում են ասոցիացիայի անհապաղ արձագանք, և անդամների հետ </a:t>
            </a:r>
            <a:r>
              <a:rPr lang="hy-AM" sz="2000" b="1" i="1" dirty="0" smtClean="0">
                <a:latin typeface="Sylfaen" panose="010A0502050306030303" pitchFamily="18" charset="0"/>
              </a:rPr>
              <a:t>ստուգելու համար շատ ժամանակ կարող է չլինել</a:t>
            </a:r>
            <a:r>
              <a:rPr lang="hy-AM" sz="2000" i="1" dirty="0" smtClean="0">
                <a:latin typeface="Sylfaen" panose="010A0502050306030303" pitchFamily="18" charset="0"/>
              </a:rPr>
              <a:t>:</a:t>
            </a:r>
            <a:endParaRPr lang="hy-AM" sz="2000" i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rmAutofit fontScale="90000"/>
          </a:bodyPr>
          <a:lstStyle/>
          <a:p>
            <a:r>
              <a:rPr lang="cs-CZ" sz="3600" b="1" dirty="0" smtClean="0">
                <a:solidFill>
                  <a:srgbClr val="BF0000"/>
                </a:solidFill>
              </a:rPr>
              <a:t>1. </a:t>
            </a:r>
            <a:r>
              <a:rPr lang="hy-AM" sz="3600" b="1" dirty="0">
                <a:solidFill>
                  <a:srgbClr val="BF0000"/>
                </a:solidFill>
                <a:latin typeface="Sylfaen" panose="010A0502050306030303" pitchFamily="18" charset="0"/>
              </a:rPr>
              <a:t>Անդամություն</a:t>
            </a:r>
            <a:r>
              <a:rPr lang="cs-CZ" dirty="0"/>
              <a:t/>
            </a:r>
            <a:br>
              <a:rPr lang="cs-CZ" dirty="0"/>
            </a:b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6105" y="3250441"/>
            <a:ext cx="8295563" cy="300023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y-AM" sz="1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Ցանցը </a:t>
            </a:r>
            <a:r>
              <a:rPr lang="hy-AM" sz="1800" dirty="0">
                <a:solidFill>
                  <a:schemeClr val="tx1"/>
                </a:solidFill>
                <a:latin typeface="Sylfaen" panose="010A0502050306030303" pitchFamily="18" charset="0"/>
              </a:rPr>
              <a:t>պետք է ունենա հստակ </a:t>
            </a:r>
            <a:r>
              <a:rPr lang="hy-AM" sz="1800" b="1" dirty="0">
                <a:solidFill>
                  <a:schemeClr val="tx1"/>
                </a:solidFill>
                <a:latin typeface="Sylfaen" panose="010A0502050306030303" pitchFamily="18" charset="0"/>
              </a:rPr>
              <a:t>ռազմավարություն</a:t>
            </a:r>
            <a:r>
              <a:rPr lang="hy-AM" sz="1800" dirty="0">
                <a:solidFill>
                  <a:schemeClr val="tx1"/>
                </a:solidFill>
                <a:latin typeface="Sylfaen" panose="010A0502050306030303" pitchFamily="18" charset="0"/>
              </a:rPr>
              <a:t>, </a:t>
            </a:r>
            <a:r>
              <a:rPr lang="hy-AM" sz="1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որում անդամակցության </a:t>
            </a:r>
            <a:r>
              <a:rPr lang="hy-AM" sz="1800" dirty="0">
                <a:solidFill>
                  <a:schemeClr val="tx1"/>
                </a:solidFill>
                <a:latin typeface="Sylfaen" panose="010A0502050306030303" pitchFamily="18" charset="0"/>
              </a:rPr>
              <a:t>մասնակցությունը և հարաբերությունների զարգացումը ցանցի </a:t>
            </a:r>
            <a:r>
              <a:rPr lang="hy-AM" sz="1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կենտրոնում է </a:t>
            </a:r>
            <a:r>
              <a:rPr lang="hy-AM" sz="1800" dirty="0">
                <a:solidFill>
                  <a:schemeClr val="tx1"/>
                </a:solidFill>
                <a:latin typeface="Sylfaen" panose="010A0502050306030303" pitchFamily="18" charset="0"/>
              </a:rPr>
              <a:t>դրված: </a:t>
            </a:r>
            <a:r>
              <a:rPr lang="hy-AM" sz="1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Սակայն անդամները, </a:t>
            </a:r>
            <a:r>
              <a:rPr lang="hy-AM" sz="1800" dirty="0">
                <a:solidFill>
                  <a:schemeClr val="tx1"/>
                </a:solidFill>
                <a:latin typeface="Sylfaen" panose="010A0502050306030303" pitchFamily="18" charset="0"/>
              </a:rPr>
              <a:t>ավելի </a:t>
            </a:r>
            <a:r>
              <a:rPr lang="hy-AM" sz="1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շատ հակված </a:t>
            </a:r>
            <a:r>
              <a:rPr lang="hy-AM" sz="1800" dirty="0">
                <a:solidFill>
                  <a:schemeClr val="tx1"/>
                </a:solidFill>
                <a:latin typeface="Sylfaen" panose="010A0502050306030303" pitchFamily="18" charset="0"/>
              </a:rPr>
              <a:t>են </a:t>
            </a:r>
            <a:r>
              <a:rPr lang="hy-AM" sz="1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մասնակցել </a:t>
            </a:r>
            <a:r>
              <a:rPr lang="hy-AM" sz="1800" dirty="0">
                <a:solidFill>
                  <a:schemeClr val="tx1"/>
                </a:solidFill>
                <a:latin typeface="Sylfaen" panose="010A0502050306030303" pitchFamily="18" charset="0"/>
              </a:rPr>
              <a:t>այնտեղ, որտեղ կա վստահություն և </a:t>
            </a:r>
            <a:r>
              <a:rPr lang="hy-AM" sz="1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հարգանք</a:t>
            </a:r>
            <a:r>
              <a:rPr lang="hy-AM" sz="1800" dirty="0">
                <a:solidFill>
                  <a:schemeClr val="tx1"/>
                </a:solidFill>
                <a:latin typeface="Sylfaen" panose="010A0502050306030303" pitchFamily="18" charset="0"/>
              </a:rPr>
              <a:t>․ </a:t>
            </a:r>
            <a:r>
              <a:rPr lang="hy-AM" sz="1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քարտուղարությունը ունի կարողություն և արհեստավարժ է գործեր կատարելու մեջ, իսկ ցանցն </a:t>
            </a:r>
            <a:r>
              <a:rPr lang="hy-AM" sz="1800" dirty="0">
                <a:solidFill>
                  <a:schemeClr val="tx1"/>
                </a:solidFill>
                <a:latin typeface="Sylfaen" panose="010A0502050306030303" pitchFamily="18" charset="0"/>
              </a:rPr>
              <a:t>աշխատում է պարզ և կանխատեսելի կանոնների հիման վրա:</a:t>
            </a:r>
          </a:p>
          <a:p>
            <a:endParaRPr lang="hy-AM" sz="1800" dirty="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1800" dirty="0">
                <a:latin typeface="Sylfaen" panose="010A0502050306030303" pitchFamily="18" charset="0"/>
              </a:rPr>
              <a:t>	</a:t>
            </a:r>
          </a:p>
        </p:txBody>
      </p:sp>
      <p:pic>
        <p:nvPicPr>
          <p:cNvPr id="4098" name="Picture 2" descr="C:\Users\pc\AppData\Local\Microsoft\Windows\INetCache\IE\JV6YJ5K3\attention-14847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569" y="706580"/>
            <a:ext cx="1107780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6105" y="1053681"/>
            <a:ext cx="837858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800" b="1" dirty="0" smtClean="0">
                <a:latin typeface="Sylfaen" panose="010A0502050306030303" pitchFamily="18" charset="0"/>
              </a:rPr>
              <a:t>Մասնակցություն</a:t>
            </a:r>
            <a:r>
              <a:rPr lang="cs-CZ" sz="3200" b="1" dirty="0" smtClean="0">
                <a:latin typeface="Sylfaen" panose="010A0502050306030303" pitchFamily="18" charset="0"/>
              </a:rPr>
              <a:t> </a:t>
            </a:r>
            <a:r>
              <a:rPr lang="cs-CZ" sz="3200" dirty="0">
                <a:latin typeface="Sylfaen" panose="010A0502050306030303" pitchFamily="18" charset="0"/>
              </a:rPr>
              <a:t>	</a:t>
            </a:r>
            <a:endParaRPr lang="cs-CZ" sz="3200" b="1" dirty="0">
              <a:latin typeface="Sylfaen" panose="010A0502050306030303" pitchFamily="18" charset="0"/>
            </a:endParaRPr>
          </a:p>
          <a:p>
            <a:r>
              <a:rPr lang="hy-AM" sz="2000" i="1" dirty="0" smtClean="0">
                <a:latin typeface="Sylfaen" panose="010A0502050306030303" pitchFamily="18" charset="0"/>
              </a:rPr>
              <a:t>Մինչ </a:t>
            </a:r>
            <a:r>
              <a:rPr lang="hy-AM" sz="2000" i="1" dirty="0">
                <a:latin typeface="Sylfaen" panose="010A0502050306030303" pitchFamily="18" charset="0"/>
              </a:rPr>
              <a:t>ասոցիացիան կամ ցանցը </a:t>
            </a:r>
            <a:r>
              <a:rPr lang="hy-AM" sz="2000" i="1" dirty="0" err="1">
                <a:latin typeface="Sylfaen" panose="010A0502050306030303" pitchFamily="18" charset="0"/>
              </a:rPr>
              <a:t>արդյունավետորեն</a:t>
            </a:r>
            <a:r>
              <a:rPr lang="hy-AM" sz="2000" i="1" dirty="0">
                <a:latin typeface="Sylfaen" panose="010A0502050306030303" pitchFamily="18" charset="0"/>
              </a:rPr>
              <a:t> գործելու </a:t>
            </a:r>
            <a:r>
              <a:rPr lang="hy-AM" sz="2000" i="1" dirty="0" smtClean="0">
                <a:latin typeface="Sylfaen" panose="010A0502050306030303" pitchFamily="18" charset="0"/>
              </a:rPr>
              <a:t>համար հիմնվում են </a:t>
            </a:r>
            <a:r>
              <a:rPr lang="hy-AM" sz="2000" i="1" dirty="0">
                <a:latin typeface="Sylfaen" panose="010A0502050306030303" pitchFamily="18" charset="0"/>
              </a:rPr>
              <a:t>իրենց անդամների </a:t>
            </a:r>
            <a:r>
              <a:rPr lang="hy-AM" sz="2000" i="1" dirty="0" err="1">
                <a:latin typeface="Sylfaen" panose="010A0502050306030303" pitchFamily="18" charset="0"/>
              </a:rPr>
              <a:t>պատրաստակամությանը</a:t>
            </a:r>
            <a:r>
              <a:rPr lang="hy-AM" sz="2000" i="1" dirty="0">
                <a:latin typeface="Sylfaen" panose="010A0502050306030303" pitchFamily="18" charset="0"/>
              </a:rPr>
              <a:t> և </a:t>
            </a:r>
            <a:r>
              <a:rPr lang="hy-AM" sz="2000" i="1" dirty="0" smtClean="0">
                <a:latin typeface="Sylfaen" panose="010A0502050306030303" pitchFamily="18" charset="0"/>
              </a:rPr>
              <a:t>կարողություններին, </a:t>
            </a:r>
            <a:r>
              <a:rPr lang="hy-AM" sz="2000" b="1" i="1" dirty="0">
                <a:latin typeface="Sylfaen" panose="010A0502050306030303" pitchFamily="18" charset="0"/>
              </a:rPr>
              <a:t>այն ակնկալիքները, որ անդամները ակտիվ կլինեն, հաճախ չեն բավարարվում</a:t>
            </a:r>
            <a:r>
              <a:rPr lang="hy-AM" sz="2000" i="1" dirty="0">
                <a:latin typeface="Sylfaen" panose="010A0502050306030303" pitchFamily="18" charset="0"/>
              </a:rPr>
              <a:t>: </a:t>
            </a:r>
            <a:r>
              <a:rPr lang="en-US" sz="2400" dirty="0">
                <a:latin typeface="Sylfaen" panose="010A050205030603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3285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Autofit/>
          </a:bodyPr>
          <a:lstStyle/>
          <a:p>
            <a:r>
              <a:rPr lang="cs-CZ" sz="3200" b="1" dirty="0" smtClean="0">
                <a:solidFill>
                  <a:srgbClr val="BF0000"/>
                </a:solidFill>
                <a:latin typeface="Sylfaen" panose="010A0502050306030303" pitchFamily="18" charset="0"/>
              </a:rPr>
              <a:t>1. </a:t>
            </a:r>
            <a:r>
              <a:rPr lang="hy-AM" sz="3200" b="1" dirty="0">
                <a:solidFill>
                  <a:srgbClr val="BF0000"/>
                </a:solidFill>
                <a:latin typeface="Sylfaen" panose="010A0502050306030303" pitchFamily="18" charset="0"/>
              </a:rPr>
              <a:t>Անդամություն</a:t>
            </a:r>
            <a:r>
              <a:rPr lang="cs-CZ" sz="3200" dirty="0">
                <a:latin typeface="Sylfaen" panose="010A0502050306030303" pitchFamily="18" charset="0"/>
              </a:rPr>
              <a:t/>
            </a:r>
            <a:br>
              <a:rPr lang="cs-CZ" sz="3200" dirty="0">
                <a:latin typeface="Sylfaen" panose="010A0502050306030303" pitchFamily="18" charset="0"/>
              </a:rPr>
            </a:br>
            <a:r>
              <a:rPr lang="cs-CZ" sz="3200" dirty="0">
                <a:latin typeface="Sylfaen" panose="010A0502050306030303" pitchFamily="18" charset="0"/>
              </a:rPr>
              <a:t/>
            </a:r>
            <a:br>
              <a:rPr lang="cs-CZ" sz="3200" dirty="0">
                <a:latin typeface="Sylfaen" panose="010A0502050306030303" pitchFamily="18" charset="0"/>
              </a:rPr>
            </a:br>
            <a:r>
              <a:rPr lang="cs-CZ" sz="3200" dirty="0" smtClean="0">
                <a:latin typeface="Sylfaen" panose="010A0502050306030303" pitchFamily="18" charset="0"/>
              </a:rPr>
              <a:t/>
            </a:r>
            <a:br>
              <a:rPr lang="cs-CZ" sz="3200" dirty="0" smtClean="0">
                <a:latin typeface="Sylfaen" panose="010A0502050306030303" pitchFamily="18" charset="0"/>
              </a:rPr>
            </a:br>
            <a:endParaRPr lang="cs-CZ" sz="3200" dirty="0">
              <a:latin typeface="Sylfaen" panose="010A0502050306030303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6105" y="3250441"/>
            <a:ext cx="8295563" cy="300023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y-AM" sz="28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Ց</a:t>
            </a:r>
            <a:r>
              <a:rPr lang="hy-AM" sz="28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անցի </a:t>
            </a:r>
            <a:r>
              <a:rPr lang="hy-AM" sz="28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և առանձին անդամի միջև կարող են մշակվել փոխըմբռնման հուշագիր, </a:t>
            </a:r>
            <a:r>
              <a:rPr lang="hy-AM" sz="2800" b="1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որում նշվում են </a:t>
            </a:r>
            <a:r>
              <a:rPr lang="hy-AM" sz="2800" b="1" dirty="0" err="1">
                <a:solidFill>
                  <a:sysClr val="windowText" lastClr="000000"/>
                </a:solidFill>
                <a:latin typeface="Sylfaen" panose="010A0502050306030303" pitchFamily="18" charset="0"/>
              </a:rPr>
              <a:t>դերերն</a:t>
            </a:r>
            <a:r>
              <a:rPr lang="hy-AM" sz="2800" b="1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 ու պարտականությունները</a:t>
            </a:r>
            <a:r>
              <a:rPr lang="hy-AM" sz="28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:</a:t>
            </a:r>
            <a:endParaRPr lang="en-US" sz="2800" dirty="0">
              <a:solidFill>
                <a:sysClr val="windowText" lastClr="000000"/>
              </a:solidFill>
              <a:latin typeface="Sylfaen" panose="010A0502050306030303" pitchFamily="18" charset="0"/>
            </a:endParaRPr>
          </a:p>
          <a:p>
            <a:r>
              <a:rPr lang="en-US" sz="2800" dirty="0">
                <a:latin typeface="Sylfaen" panose="010A0502050306030303" pitchFamily="18" charset="0"/>
              </a:rPr>
              <a:t>	</a:t>
            </a:r>
          </a:p>
        </p:txBody>
      </p:sp>
      <p:pic>
        <p:nvPicPr>
          <p:cNvPr id="4098" name="Picture 2" descr="C:\Users\pc\AppData\Local\Microsoft\Windows\INetCache\IE\JV6YJ5K3\attention-14847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569" y="706580"/>
            <a:ext cx="1107780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6105" y="1053681"/>
            <a:ext cx="83785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3200" b="1" dirty="0">
                <a:latin typeface="Sylfaen" panose="010A0502050306030303" pitchFamily="18" charset="0"/>
              </a:rPr>
              <a:t>Մասնակցություն</a:t>
            </a:r>
            <a:r>
              <a:rPr lang="cs-CZ" sz="3600" b="1" dirty="0">
                <a:latin typeface="Sylfaen" panose="010A0502050306030303" pitchFamily="18" charset="0"/>
              </a:rPr>
              <a:t> </a:t>
            </a:r>
            <a:r>
              <a:rPr lang="cs-CZ" sz="3200" dirty="0">
                <a:latin typeface="Sylfaen" panose="010A0502050306030303" pitchFamily="18" charset="0"/>
              </a:rPr>
              <a:t>	</a:t>
            </a:r>
            <a:endParaRPr lang="cs-CZ" sz="3200" b="1" dirty="0">
              <a:latin typeface="Sylfaen" panose="010A0502050306030303" pitchFamily="18" charset="0"/>
            </a:endParaRPr>
          </a:p>
          <a:p>
            <a:r>
              <a:rPr lang="hy-AM" sz="2400" i="1" dirty="0" smtClean="0">
                <a:latin typeface="Sylfaen" panose="010A0502050306030303" pitchFamily="18" charset="0"/>
              </a:rPr>
              <a:t>Ուշադրությունը </a:t>
            </a:r>
            <a:r>
              <a:rPr lang="hy-AM" sz="2400" i="1" dirty="0">
                <a:latin typeface="Sylfaen" panose="010A0502050306030303" pitchFamily="18" charset="0"/>
              </a:rPr>
              <a:t>ցանցի վրա դարձնելով, անդամների ուշադրությունն ու էներգիան կարող են շեղվել իրենց հիմնական գործից։</a:t>
            </a:r>
            <a:r>
              <a:rPr lang="en-US" sz="2400" i="1" dirty="0">
                <a:latin typeface="Sylfaen" panose="010A050205030603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7827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rmAutofit fontScale="90000"/>
          </a:bodyPr>
          <a:lstStyle/>
          <a:p>
            <a:r>
              <a:rPr lang="cs-CZ" sz="3600" b="1" dirty="0" smtClean="0">
                <a:solidFill>
                  <a:srgbClr val="BF0000"/>
                </a:solidFill>
              </a:rPr>
              <a:t>1. </a:t>
            </a:r>
            <a:r>
              <a:rPr lang="hy-AM" sz="3600" b="1" dirty="0">
                <a:solidFill>
                  <a:srgbClr val="BF0000"/>
                </a:solidFill>
                <a:latin typeface="Sylfaen" panose="010A0502050306030303" pitchFamily="18" charset="0"/>
              </a:rPr>
              <a:t>Անդամություն</a:t>
            </a:r>
            <a:r>
              <a:rPr lang="cs-CZ" dirty="0"/>
              <a:t/>
            </a:r>
            <a:br>
              <a:rPr lang="cs-CZ" dirty="0"/>
            </a:b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6105" y="3250441"/>
            <a:ext cx="8295563" cy="300023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y-AM" sz="2200" b="1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Խրախուսեք</a:t>
            </a:r>
            <a:r>
              <a:rPr lang="hy-AM" sz="22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 անդամակցության միջև այնպիսի հարաբերությունների ձևավորումը</a:t>
            </a:r>
            <a:r>
              <a:rPr lang="hy-AM" sz="2200" dirty="0" smtClean="0">
                <a:solidFill>
                  <a:schemeClr val="tx1"/>
                </a:solidFill>
                <a:latin typeface="Sylfaen" panose="010A0502050306030303" pitchFamily="18" charset="0"/>
              </a:rPr>
              <a:t>, </a:t>
            </a:r>
            <a:r>
              <a:rPr lang="hy-AM" sz="2200" dirty="0">
                <a:solidFill>
                  <a:schemeClr val="tx1"/>
                </a:solidFill>
                <a:latin typeface="Sylfaen" panose="010A0502050306030303" pitchFamily="18" charset="0"/>
              </a:rPr>
              <a:t>որպեսզի նրանք գնահատեն </a:t>
            </a:r>
            <a:r>
              <a:rPr lang="hy-AM" sz="2200" dirty="0" smtClean="0">
                <a:solidFill>
                  <a:schemeClr val="tx1"/>
                </a:solidFill>
                <a:latin typeface="Sylfaen" panose="010A0502050306030303" pitchFamily="18" charset="0"/>
              </a:rPr>
              <a:t>միմյանց, աջակցեն միմյանց, </a:t>
            </a:r>
            <a:r>
              <a:rPr lang="hy-AM" sz="2200" dirty="0">
                <a:solidFill>
                  <a:schemeClr val="tx1"/>
                </a:solidFill>
                <a:latin typeface="Sylfaen" panose="010A0502050306030303" pitchFamily="18" charset="0"/>
              </a:rPr>
              <a:t>ինչպես նաև </a:t>
            </a:r>
            <a:r>
              <a:rPr lang="hy-AM" sz="2200" dirty="0" smtClean="0">
                <a:solidFill>
                  <a:schemeClr val="tx1"/>
                </a:solidFill>
                <a:latin typeface="Sylfaen" panose="010A0502050306030303" pitchFamily="18" charset="0"/>
              </a:rPr>
              <a:t>լուծեք տարբերությունները</a:t>
            </a:r>
            <a:r>
              <a:rPr lang="hy-AM" sz="2200" dirty="0">
                <a:solidFill>
                  <a:schemeClr val="tx1"/>
                </a:solidFill>
                <a:latin typeface="Sylfaen" panose="010A0502050306030303" pitchFamily="18" charset="0"/>
              </a:rPr>
              <a:t>:</a:t>
            </a:r>
            <a:endParaRPr lang="en-US" sz="2200" dirty="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r>
              <a:rPr lang="en-US" sz="4000" dirty="0"/>
              <a:t>	</a:t>
            </a:r>
          </a:p>
        </p:txBody>
      </p:sp>
      <p:pic>
        <p:nvPicPr>
          <p:cNvPr id="4098" name="Picture 2" descr="C:\Users\pc\AppData\Local\Microsoft\Windows\INetCache\IE\JV6YJ5K3\attention-14847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569" y="706580"/>
            <a:ext cx="1107780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6105" y="1053681"/>
            <a:ext cx="83785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3000" b="1" dirty="0">
                <a:latin typeface="Sylfaen" panose="010A0502050306030303" pitchFamily="18" charset="0"/>
              </a:rPr>
              <a:t>Մասնակցություն</a:t>
            </a:r>
            <a:r>
              <a:rPr lang="cs-CZ" sz="3600" b="1" dirty="0">
                <a:latin typeface="Sylfaen" panose="010A0502050306030303" pitchFamily="18" charset="0"/>
              </a:rPr>
              <a:t> </a:t>
            </a:r>
            <a:r>
              <a:rPr lang="cs-CZ" sz="3200" dirty="0"/>
              <a:t>	</a:t>
            </a:r>
            <a:endParaRPr lang="cs-CZ" sz="3200" b="1" dirty="0"/>
          </a:p>
          <a:p>
            <a:r>
              <a:rPr lang="hy-AM" sz="2000" i="1" dirty="0" smtClean="0">
                <a:latin typeface="Sylfaen" panose="010A0502050306030303" pitchFamily="18" charset="0"/>
              </a:rPr>
              <a:t>Ասոցիացիային պարբերաբար </a:t>
            </a:r>
            <a:r>
              <a:rPr lang="hy-AM" sz="2000" i="1" dirty="0">
                <a:latin typeface="Sylfaen" panose="010A0502050306030303" pitchFamily="18" charset="0"/>
              </a:rPr>
              <a:t>և </a:t>
            </a:r>
            <a:r>
              <a:rPr lang="hy-AM" sz="2000" i="1" dirty="0" err="1">
                <a:latin typeface="Sylfaen" panose="010A0502050306030303" pitchFamily="18" charset="0"/>
              </a:rPr>
              <a:t>ոգևորությամբ</a:t>
            </a:r>
            <a:r>
              <a:rPr lang="hy-AM" sz="2000" i="1" dirty="0">
                <a:latin typeface="Sylfaen" panose="010A0502050306030303" pitchFamily="18" charset="0"/>
              </a:rPr>
              <a:t> </a:t>
            </a:r>
            <a:r>
              <a:rPr lang="hy-AM" sz="2000" i="1" dirty="0" smtClean="0">
                <a:latin typeface="Sylfaen" panose="010A0502050306030303" pitchFamily="18" charset="0"/>
              </a:rPr>
              <a:t>մասնակցող անդամները, </a:t>
            </a:r>
            <a:r>
              <a:rPr lang="hy-AM" sz="2000" b="1" i="1" dirty="0">
                <a:latin typeface="Sylfaen" panose="010A0502050306030303" pitchFamily="18" charset="0"/>
              </a:rPr>
              <a:t>կարող են </a:t>
            </a:r>
            <a:r>
              <a:rPr lang="hy-AM" sz="2000" b="1" i="1" dirty="0" smtClean="0">
                <a:latin typeface="Sylfaen" panose="010A0502050306030303" pitchFamily="18" charset="0"/>
              </a:rPr>
              <a:t>ի վերջո խումբ ձևավորել</a:t>
            </a:r>
            <a:r>
              <a:rPr lang="hy-AM" sz="2000" i="1" dirty="0" smtClean="0">
                <a:latin typeface="Sylfaen" panose="010A0502050306030303" pitchFamily="18" charset="0"/>
              </a:rPr>
              <a:t>, </a:t>
            </a:r>
            <a:r>
              <a:rPr lang="hy-AM" sz="2000" i="1" dirty="0">
                <a:latin typeface="Sylfaen" panose="010A0502050306030303" pitchFamily="18" charset="0"/>
              </a:rPr>
              <a:t>որը կարող է </a:t>
            </a:r>
            <a:r>
              <a:rPr lang="hy-AM" sz="2000" i="1" dirty="0" smtClean="0">
                <a:latin typeface="Sylfaen" panose="010A0502050306030303" pitchFamily="18" charset="0"/>
              </a:rPr>
              <a:t>գերակա դիրք գրավել </a:t>
            </a:r>
            <a:r>
              <a:rPr lang="hy-AM" sz="2000" i="1" dirty="0" err="1" smtClean="0">
                <a:latin typeface="Sylfaen" panose="010A0502050306030303" pitchFamily="18" charset="0"/>
              </a:rPr>
              <a:t>ասոցիացիայում</a:t>
            </a:r>
            <a:r>
              <a:rPr lang="hy-AM" sz="2000" i="1" dirty="0" smtClean="0">
                <a:latin typeface="Sylfaen" panose="010A0502050306030303" pitchFamily="18" charset="0"/>
              </a:rPr>
              <a:t> </a:t>
            </a:r>
            <a:r>
              <a:rPr lang="hy-AM" sz="2000" i="1" dirty="0">
                <a:latin typeface="Sylfaen" panose="010A0502050306030303" pitchFamily="18" charset="0"/>
              </a:rPr>
              <a:t>կամ </a:t>
            </a:r>
            <a:r>
              <a:rPr lang="hy-AM" sz="2000" i="1" dirty="0" smtClean="0">
                <a:latin typeface="Sylfaen" panose="010A0502050306030303" pitchFamily="18" charset="0"/>
              </a:rPr>
              <a:t>անհավասարություն խթանել։</a:t>
            </a:r>
          </a:p>
          <a:p>
            <a:r>
              <a:rPr lang="en-US" sz="2400" dirty="0">
                <a:latin typeface="Sylfaen" panose="010A0502050306030303" pitchFamily="18" charset="0"/>
              </a:rPr>
              <a:t>	</a:t>
            </a:r>
          </a:p>
          <a:p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663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Autofit/>
          </a:bodyPr>
          <a:lstStyle/>
          <a:p>
            <a:r>
              <a:rPr lang="cs-CZ" sz="3200" b="1" dirty="0">
                <a:solidFill>
                  <a:srgbClr val="BF0000"/>
                </a:solidFill>
                <a:latin typeface="Sylfaen" panose="010A0502050306030303" pitchFamily="18" charset="0"/>
              </a:rPr>
              <a:t>2. </a:t>
            </a:r>
            <a:r>
              <a:rPr lang="hy-AM" sz="3200" b="1" dirty="0" smtClean="0">
                <a:solidFill>
                  <a:srgbClr val="BF0000"/>
                </a:solidFill>
                <a:latin typeface="Sylfaen" panose="010A0502050306030303" pitchFamily="18" charset="0"/>
              </a:rPr>
              <a:t>Հարաբերությունների կառավարում</a:t>
            </a:r>
            <a:r>
              <a:rPr lang="cs-CZ" sz="3200" dirty="0">
                <a:latin typeface="Sylfaen" panose="010A0502050306030303" pitchFamily="18" charset="0"/>
              </a:rPr>
              <a:t/>
            </a:r>
            <a:br>
              <a:rPr lang="cs-CZ" sz="3200" dirty="0">
                <a:latin typeface="Sylfaen" panose="010A0502050306030303" pitchFamily="18" charset="0"/>
              </a:rPr>
            </a:br>
            <a:r>
              <a:rPr lang="cs-CZ" sz="3200" dirty="0">
                <a:latin typeface="Sylfaen" panose="010A0502050306030303" pitchFamily="18" charset="0"/>
              </a:rPr>
              <a:t/>
            </a:r>
            <a:br>
              <a:rPr lang="cs-CZ" sz="3200" dirty="0">
                <a:latin typeface="Sylfaen" panose="010A0502050306030303" pitchFamily="18" charset="0"/>
              </a:rPr>
            </a:br>
            <a:r>
              <a:rPr lang="cs-CZ" sz="3200" dirty="0" smtClean="0">
                <a:latin typeface="Sylfaen" panose="010A0502050306030303" pitchFamily="18" charset="0"/>
              </a:rPr>
              <a:t/>
            </a:r>
            <a:br>
              <a:rPr lang="cs-CZ" sz="3200" dirty="0" smtClean="0">
                <a:latin typeface="Sylfaen" panose="010A0502050306030303" pitchFamily="18" charset="0"/>
              </a:rPr>
            </a:br>
            <a:endParaRPr lang="cs-CZ" sz="3200" dirty="0">
              <a:latin typeface="Sylfaen" panose="010A0502050306030303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48185" y="1683225"/>
            <a:ext cx="8295563" cy="45401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5822082"/>
              </p:ext>
            </p:extLst>
          </p:nvPr>
        </p:nvGraphicFramePr>
        <p:xfrm>
          <a:off x="382137" y="990601"/>
          <a:ext cx="8611738" cy="5232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612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Autofit/>
          </a:bodyPr>
          <a:lstStyle/>
          <a:p>
            <a:r>
              <a:rPr lang="cs-CZ" sz="3200" b="1" dirty="0" smtClean="0">
                <a:solidFill>
                  <a:srgbClr val="BF0000"/>
                </a:solidFill>
                <a:latin typeface="Sylfaen" panose="010A0502050306030303" pitchFamily="18" charset="0"/>
              </a:rPr>
              <a:t>2. </a:t>
            </a:r>
            <a:r>
              <a:rPr lang="hy-AM" sz="3200" b="1" dirty="0">
                <a:solidFill>
                  <a:srgbClr val="BF0000"/>
                </a:solidFill>
                <a:latin typeface="Sylfaen" panose="010A0502050306030303" pitchFamily="18" charset="0"/>
              </a:rPr>
              <a:t>Հարաբերությունների կառավարում</a:t>
            </a:r>
            <a:r>
              <a:rPr lang="cs-CZ" sz="3200" dirty="0">
                <a:latin typeface="Sylfaen" panose="010A0502050306030303" pitchFamily="18" charset="0"/>
              </a:rPr>
              <a:t/>
            </a:r>
            <a:br>
              <a:rPr lang="cs-CZ" sz="3200" dirty="0">
                <a:latin typeface="Sylfaen" panose="010A0502050306030303" pitchFamily="18" charset="0"/>
              </a:rPr>
            </a:br>
            <a:r>
              <a:rPr lang="cs-CZ" sz="3200" dirty="0">
                <a:latin typeface="Sylfaen" panose="010A0502050306030303" pitchFamily="18" charset="0"/>
              </a:rPr>
              <a:t/>
            </a:r>
            <a:br>
              <a:rPr lang="cs-CZ" sz="3200" dirty="0">
                <a:latin typeface="Sylfaen" panose="010A0502050306030303" pitchFamily="18" charset="0"/>
              </a:rPr>
            </a:br>
            <a:r>
              <a:rPr lang="cs-CZ" sz="3200" dirty="0" smtClean="0">
                <a:latin typeface="Sylfaen" panose="010A0502050306030303" pitchFamily="18" charset="0"/>
              </a:rPr>
              <a:t/>
            </a:r>
            <a:br>
              <a:rPr lang="cs-CZ" sz="3200" dirty="0" smtClean="0">
                <a:latin typeface="Sylfaen" panose="010A0502050306030303" pitchFamily="18" charset="0"/>
              </a:rPr>
            </a:br>
            <a:endParaRPr lang="cs-CZ" sz="3200" dirty="0">
              <a:latin typeface="Sylfaen" panose="010A0502050306030303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6105" y="3250441"/>
            <a:ext cx="8295563" cy="300023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y-AM" sz="18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Ազգային </a:t>
            </a:r>
            <a:r>
              <a:rPr lang="hy-AM" sz="18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ասոցիացիան պետք է </a:t>
            </a:r>
            <a:r>
              <a:rPr lang="hy-AM" sz="18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իր </a:t>
            </a:r>
            <a:r>
              <a:rPr lang="hy-AM" sz="1800" b="1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կարողությունը ավելի կազմակերպված և </a:t>
            </a:r>
            <a:r>
              <a:rPr lang="hy-AM" sz="1800" b="1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գրագետ կազմակերպի</a:t>
            </a:r>
            <a:r>
              <a:rPr lang="hy-AM" sz="18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, </a:t>
            </a:r>
            <a:r>
              <a:rPr lang="hy-AM" sz="18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որպեսզի ազդի կառավարության որոշումների և քաղաքականության վրա: Այնուամենայնիվ, ասոցիացիան </a:t>
            </a:r>
            <a:r>
              <a:rPr lang="hy-AM" sz="1800" b="1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պետք է մնա անկախ</a:t>
            </a:r>
            <a:r>
              <a:rPr lang="hy-AM" sz="18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, </a:t>
            </a:r>
            <a:r>
              <a:rPr lang="hy-AM" sz="18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ապակուսակցական </a:t>
            </a:r>
            <a:r>
              <a:rPr lang="hy-AM" sz="18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և </a:t>
            </a:r>
            <a:r>
              <a:rPr lang="hy-AM" sz="18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հեռավորություն </a:t>
            </a:r>
            <a:r>
              <a:rPr lang="hy-AM" sz="18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պահպանի կառավարությունից:</a:t>
            </a:r>
            <a:r>
              <a:rPr lang="en-US" sz="1800" dirty="0">
                <a:latin typeface="Sylfaen" panose="010A0502050306030303" pitchFamily="18" charset="0"/>
              </a:rPr>
              <a:t>	</a:t>
            </a:r>
          </a:p>
          <a:p>
            <a:r>
              <a:rPr lang="en-US" sz="4000" dirty="0">
                <a:latin typeface="Sylfaen" panose="010A0502050306030303" pitchFamily="18" charset="0"/>
              </a:rPr>
              <a:t>	</a:t>
            </a:r>
          </a:p>
        </p:txBody>
      </p:sp>
      <p:pic>
        <p:nvPicPr>
          <p:cNvPr id="4098" name="Picture 2" descr="C:\Users\pc\AppData\Local\Microsoft\Windows\INetCache\IE\JV6YJ5K3\attention-14847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044" y="593172"/>
            <a:ext cx="1107780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6104" y="1053681"/>
            <a:ext cx="83785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000" b="1" dirty="0" smtClean="0">
                <a:latin typeface="Sylfaen" panose="010A0502050306030303" pitchFamily="18" charset="0"/>
              </a:rPr>
              <a:t>ՀԿ</a:t>
            </a:r>
            <a:r>
              <a:rPr lang="cs-CZ" sz="2000" b="1" dirty="0" smtClean="0">
                <a:latin typeface="Sylfaen" panose="010A0502050306030303" pitchFamily="18" charset="0"/>
              </a:rPr>
              <a:t>/ </a:t>
            </a:r>
            <a:r>
              <a:rPr lang="hy-AM" sz="2000" b="1" dirty="0" smtClean="0">
                <a:latin typeface="Sylfaen" panose="010A0502050306030303" pitchFamily="18" charset="0"/>
              </a:rPr>
              <a:t>Կառավարություն հարաբերություններ</a:t>
            </a:r>
            <a:r>
              <a:rPr lang="cs-CZ" sz="2000" b="1" dirty="0" smtClean="0">
                <a:latin typeface="Sylfaen" panose="010A0502050306030303" pitchFamily="18" charset="0"/>
              </a:rPr>
              <a:t> </a:t>
            </a:r>
            <a:r>
              <a:rPr lang="cs-CZ" sz="2000" dirty="0">
                <a:latin typeface="Sylfaen" panose="010A0502050306030303" pitchFamily="18" charset="0"/>
              </a:rPr>
              <a:t>	</a:t>
            </a:r>
          </a:p>
          <a:p>
            <a:r>
              <a:rPr lang="hy-AM" sz="2000" i="1" dirty="0" smtClean="0">
                <a:latin typeface="Sylfaen" panose="010A0502050306030303" pitchFamily="18" charset="0"/>
              </a:rPr>
              <a:t>Կառավարություններն </a:t>
            </a:r>
            <a:r>
              <a:rPr lang="hy-AM" sz="2000" i="1" dirty="0">
                <a:latin typeface="Sylfaen" panose="010A0502050306030303" pitchFamily="18" charset="0"/>
              </a:rPr>
              <a:t>ավելի ու ավելի են </a:t>
            </a:r>
            <a:r>
              <a:rPr lang="hy-AM" sz="2000" i="1" dirty="0" smtClean="0">
                <a:latin typeface="Sylfaen" panose="010A0502050306030303" pitchFamily="18" charset="0"/>
              </a:rPr>
              <a:t>քաղաքացիական </a:t>
            </a:r>
            <a:r>
              <a:rPr lang="hy-AM" sz="2000" i="1" dirty="0" err="1" smtClean="0">
                <a:latin typeface="Sylfaen" panose="010A0502050306030303" pitchFamily="18" charset="0"/>
              </a:rPr>
              <a:t>հասարակութանը</a:t>
            </a:r>
            <a:r>
              <a:rPr lang="hy-AM" sz="2000" i="1" dirty="0">
                <a:latin typeface="Sylfaen" panose="010A0502050306030303" pitchFamily="18" charset="0"/>
              </a:rPr>
              <a:t>, որպես </a:t>
            </a:r>
            <a:r>
              <a:rPr lang="hy-AM" sz="2000" i="1" dirty="0" err="1" smtClean="0">
                <a:latin typeface="Sylfaen" panose="010A0502050306030303" pitchFamily="18" charset="0"/>
              </a:rPr>
              <a:t>դերակատարների</a:t>
            </a:r>
            <a:r>
              <a:rPr lang="hy-AM" sz="2000" i="1" dirty="0" smtClean="0">
                <a:latin typeface="Sylfaen" panose="010A0502050306030303" pitchFamily="18" charset="0"/>
              </a:rPr>
              <a:t> </a:t>
            </a:r>
            <a:r>
              <a:rPr lang="hy-AM" sz="2000" i="1" dirty="0">
                <a:latin typeface="Sylfaen" panose="010A0502050306030303" pitchFamily="18" charset="0"/>
              </a:rPr>
              <a:t>ընդգրկում </a:t>
            </a:r>
            <a:r>
              <a:rPr lang="hy-AM" sz="2000" i="1" dirty="0" smtClean="0">
                <a:latin typeface="Sylfaen" panose="010A0502050306030303" pitchFamily="18" charset="0"/>
              </a:rPr>
              <a:t>գործընթացներում </a:t>
            </a:r>
            <a:r>
              <a:rPr lang="hy-AM" sz="2000" i="1" dirty="0">
                <a:latin typeface="Sylfaen" panose="010A0502050306030303" pitchFamily="18" charset="0"/>
              </a:rPr>
              <a:t>և կառավարման </a:t>
            </a:r>
            <a:r>
              <a:rPr lang="hy-AM" sz="2000" i="1" dirty="0" err="1" smtClean="0">
                <a:latin typeface="Sylfaen" panose="010A0502050306030303" pitchFamily="18" charset="0"/>
              </a:rPr>
              <a:t>ինստիտուտներում</a:t>
            </a:r>
            <a:r>
              <a:rPr lang="hy-AM" sz="2000" i="1" dirty="0" smtClean="0">
                <a:latin typeface="Sylfaen" panose="010A0502050306030303" pitchFamily="18" charset="0"/>
              </a:rPr>
              <a:t>:</a:t>
            </a:r>
            <a:r>
              <a:rPr lang="en-US" sz="2000" i="1" dirty="0" smtClean="0">
                <a:latin typeface="Sylfaen" panose="010A0502050306030303" pitchFamily="18" charset="0"/>
              </a:rPr>
              <a:t> </a:t>
            </a:r>
            <a:r>
              <a:rPr lang="en-US" sz="2000" i="1" dirty="0">
                <a:latin typeface="Sylfaen" panose="010A0502050306030303" pitchFamily="18" charset="0"/>
              </a:rPr>
              <a:t>	</a:t>
            </a:r>
          </a:p>
          <a:p>
            <a:r>
              <a:rPr lang="en-US" sz="2400" dirty="0">
                <a:latin typeface="Sylfaen" panose="010A0502050306030303" pitchFamily="18" charset="0"/>
              </a:rPr>
              <a:t>	</a:t>
            </a:r>
          </a:p>
          <a:p>
            <a:r>
              <a:rPr lang="en-US" sz="2400" dirty="0">
                <a:latin typeface="Sylfaen" panose="010A050205030603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658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rmAutofit fontScale="90000"/>
          </a:bodyPr>
          <a:lstStyle/>
          <a:p>
            <a:r>
              <a:rPr lang="cs-CZ" sz="3200" b="1" dirty="0" smtClean="0">
                <a:solidFill>
                  <a:srgbClr val="BF0000"/>
                </a:solidFill>
              </a:rPr>
              <a:t>2. </a:t>
            </a:r>
            <a:r>
              <a:rPr lang="hy-AM" sz="3200" b="1" dirty="0">
                <a:solidFill>
                  <a:srgbClr val="BF0000"/>
                </a:solidFill>
                <a:latin typeface="Sylfaen" panose="010A0502050306030303" pitchFamily="18" charset="0"/>
              </a:rPr>
              <a:t>Հարաբերությունների կառավարում</a:t>
            </a:r>
            <a:r>
              <a:rPr lang="cs-CZ" sz="3200" dirty="0">
                <a:latin typeface="Sylfaen" panose="010A0502050306030303" pitchFamily="18" charset="0"/>
              </a:rPr>
              <a:t/>
            </a:r>
            <a:br>
              <a:rPr lang="cs-CZ" sz="3200" dirty="0">
                <a:latin typeface="Sylfaen" panose="010A0502050306030303" pitchFamily="18" charset="0"/>
              </a:rPr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6105" y="3250441"/>
            <a:ext cx="8295563" cy="300023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y-AM" sz="2400" dirty="0" smtClean="0">
                <a:latin typeface="Sylfaen" panose="010A0502050306030303" pitchFamily="18" charset="0"/>
              </a:rPr>
              <a:t>Ասոցիացիան </a:t>
            </a:r>
            <a:r>
              <a:rPr lang="hy-AM" sz="2400" dirty="0">
                <a:latin typeface="Sylfaen" panose="010A0502050306030303" pitchFamily="18" charset="0"/>
              </a:rPr>
              <a:t>պետք է կարողանա </a:t>
            </a:r>
            <a:r>
              <a:rPr lang="hy-AM" sz="2400" b="1" dirty="0" smtClean="0">
                <a:latin typeface="Sylfaen" panose="010A0502050306030303" pitchFamily="18" charset="0"/>
              </a:rPr>
              <a:t>աշխատել տարբեր քաղաքական միջավայրերում</a:t>
            </a:r>
            <a:r>
              <a:rPr lang="hy-AM" sz="2400" dirty="0">
                <a:latin typeface="Sylfaen" panose="010A0502050306030303" pitchFamily="18" charset="0"/>
              </a:rPr>
              <a:t>: Այն պետք է կարողանա կառավարել կառավարության հետ հարաբերությունների </a:t>
            </a:r>
            <a:r>
              <a:rPr lang="hy-AM" sz="2400" dirty="0" err="1" smtClean="0">
                <a:latin typeface="Sylfaen" panose="010A0502050306030303" pitchFamily="18" charset="0"/>
              </a:rPr>
              <a:t>երկկոտոմիան</a:t>
            </a:r>
            <a:r>
              <a:rPr lang="hy-AM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smtClean="0">
                <a:latin typeface="Sylfaen" panose="010A0502050306030303" pitchFamily="18" charset="0"/>
              </a:rPr>
              <a:t>(</a:t>
            </a:r>
            <a:r>
              <a:rPr lang="hy-AM" sz="2400" dirty="0" err="1" smtClean="0">
                <a:latin typeface="Sylfaen" panose="010A0502050306030303" pitchFamily="18" charset="0"/>
              </a:rPr>
              <a:t>երկճյուղվածությունը</a:t>
            </a:r>
            <a:r>
              <a:rPr lang="en-US" sz="2400" dirty="0" smtClean="0">
                <a:latin typeface="Sylfaen" panose="010A0502050306030303" pitchFamily="18" charset="0"/>
              </a:rPr>
              <a:t>)</a:t>
            </a:r>
            <a:r>
              <a:rPr lang="hy-AM" sz="2400" dirty="0" smtClean="0">
                <a:latin typeface="Sylfaen" panose="010A0502050306030303" pitchFamily="18" charset="0"/>
              </a:rPr>
              <a:t> </a:t>
            </a:r>
            <a:r>
              <a:rPr lang="hy-AM" sz="2400" dirty="0">
                <a:latin typeface="Sylfaen" panose="010A0502050306030303" pitchFamily="18" charset="0"/>
              </a:rPr>
              <a:t>և առաջնորդվել ազգային </a:t>
            </a:r>
            <a:r>
              <a:rPr lang="hy-AM" sz="2400" dirty="0" smtClean="0">
                <a:latin typeface="Sylfaen" panose="010A0502050306030303" pitchFamily="18" charset="0"/>
              </a:rPr>
              <a:t>հարցերի նկատմամբ </a:t>
            </a:r>
            <a:r>
              <a:rPr lang="hy-AM" sz="2400" dirty="0">
                <a:latin typeface="Sylfaen" panose="010A0502050306030303" pitchFamily="18" charset="0"/>
              </a:rPr>
              <a:t>սեփական քաղաքականությամբ: Ասոցիացիան պետք </a:t>
            </a:r>
            <a:r>
              <a:rPr lang="hy-AM" sz="2400" b="1" dirty="0">
                <a:latin typeface="Sylfaen" panose="010A0502050306030303" pitchFamily="18" charset="0"/>
              </a:rPr>
              <a:t>է բացահայտ աջակցի </a:t>
            </a:r>
            <a:r>
              <a:rPr lang="hy-AM" sz="2400" dirty="0">
                <a:latin typeface="Sylfaen" panose="010A0502050306030303" pitchFamily="18" charset="0"/>
              </a:rPr>
              <a:t>կառավարությանը, </a:t>
            </a:r>
            <a:r>
              <a:rPr lang="hy-AM" sz="2400" dirty="0" smtClean="0">
                <a:latin typeface="Sylfaen" panose="010A0502050306030303" pitchFamily="18" charset="0"/>
              </a:rPr>
              <a:t>այն ժամանակ երբ ընդունվում են առաջադիմական </a:t>
            </a:r>
            <a:r>
              <a:rPr lang="hy-AM" sz="2400" dirty="0">
                <a:latin typeface="Sylfaen" panose="010A0502050306030303" pitchFamily="18" charset="0"/>
              </a:rPr>
              <a:t>քաղաքականություն: Այն պետք է հավասարապես </a:t>
            </a:r>
            <a:r>
              <a:rPr lang="hy-AM" sz="2400" b="1" dirty="0">
                <a:latin typeface="Sylfaen" panose="010A0502050306030303" pitchFamily="18" charset="0"/>
              </a:rPr>
              <a:t>դիմակայի</a:t>
            </a:r>
            <a:r>
              <a:rPr lang="hy-AM" sz="2400" dirty="0">
                <a:latin typeface="Sylfaen" panose="010A0502050306030303" pitchFamily="18" charset="0"/>
              </a:rPr>
              <a:t> կառավարությանը `</a:t>
            </a:r>
            <a:r>
              <a:rPr lang="hy-AM" sz="2400" dirty="0" smtClean="0">
                <a:latin typeface="Sylfaen" panose="010A0502050306030303" pitchFamily="18" charset="0"/>
              </a:rPr>
              <a:t>ժողովրդավարության </a:t>
            </a:r>
            <a:r>
              <a:rPr lang="hy-AM" sz="2400" dirty="0">
                <a:latin typeface="Sylfaen" panose="010A0502050306030303" pitchFamily="18" charset="0"/>
              </a:rPr>
              <a:t>բացակայության </a:t>
            </a:r>
            <a:r>
              <a:rPr lang="hy-AM" sz="2400" dirty="0" smtClean="0">
                <a:latin typeface="Sylfaen" panose="010A0502050306030303" pitchFamily="18" charset="0"/>
              </a:rPr>
              <a:t>դեպքում:</a:t>
            </a:r>
            <a:endParaRPr lang="hy-AM" sz="2400" dirty="0">
              <a:latin typeface="Sylfaen" panose="010A0502050306030303" pitchFamily="18" charset="0"/>
            </a:endParaRPr>
          </a:p>
          <a:p>
            <a:endParaRPr lang="en-US" sz="2400" dirty="0">
              <a:latin typeface="Sylfaen" panose="010A0502050306030303" pitchFamily="18" charset="0"/>
            </a:endParaRPr>
          </a:p>
          <a:p>
            <a:r>
              <a:rPr lang="en-US" sz="3200" dirty="0"/>
              <a:t>	</a:t>
            </a:r>
          </a:p>
          <a:p>
            <a:r>
              <a:rPr lang="en-US" sz="4000" dirty="0"/>
              <a:t>	</a:t>
            </a:r>
          </a:p>
        </p:txBody>
      </p:sp>
      <p:pic>
        <p:nvPicPr>
          <p:cNvPr id="4098" name="Picture 2" descr="C:\Users\pc\AppData\Local\Microsoft\Windows\INetCache\IE\JV6YJ5K3\attention-14847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044" y="593172"/>
            <a:ext cx="1107780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6105" y="1053681"/>
            <a:ext cx="8378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000" b="1" dirty="0">
                <a:latin typeface="Sylfaen" panose="010A0502050306030303" pitchFamily="18" charset="0"/>
              </a:rPr>
              <a:t>ՀԿ</a:t>
            </a:r>
            <a:r>
              <a:rPr lang="cs-CZ" sz="2000" b="1" dirty="0">
                <a:latin typeface="Sylfaen" panose="010A0502050306030303" pitchFamily="18" charset="0"/>
              </a:rPr>
              <a:t>/ </a:t>
            </a:r>
            <a:r>
              <a:rPr lang="hy-AM" sz="2000" b="1" dirty="0">
                <a:latin typeface="Sylfaen" panose="010A0502050306030303" pitchFamily="18" charset="0"/>
              </a:rPr>
              <a:t>Կառավարություն հարաբերություններ</a:t>
            </a:r>
            <a:r>
              <a:rPr lang="cs-CZ" sz="2000" b="1" dirty="0">
                <a:latin typeface="Sylfaen" panose="010A0502050306030303" pitchFamily="18" charset="0"/>
              </a:rPr>
              <a:t> </a:t>
            </a:r>
            <a:endParaRPr lang="hy-AM" sz="2000" b="1" dirty="0" smtClean="0">
              <a:latin typeface="Sylfaen" panose="010A0502050306030303" pitchFamily="18" charset="0"/>
            </a:endParaRPr>
          </a:p>
          <a:p>
            <a:r>
              <a:rPr lang="hy-AM" sz="2000" i="1" dirty="0" smtClean="0">
                <a:latin typeface="Sylfaen" panose="010A0502050306030303" pitchFamily="18" charset="0"/>
              </a:rPr>
              <a:t>ՀԿ-ների </a:t>
            </a:r>
            <a:r>
              <a:rPr lang="hy-AM" sz="2000" i="1" dirty="0">
                <a:latin typeface="Sylfaen" panose="010A0502050306030303" pitchFamily="18" charset="0"/>
              </a:rPr>
              <a:t>ազգային ասոցիացիայի և կառավարության միջև փոխհարաբերությունները </a:t>
            </a:r>
            <a:r>
              <a:rPr lang="hy-AM" sz="2000" i="1" dirty="0" smtClean="0">
                <a:latin typeface="Sylfaen" panose="010A0502050306030303" pitchFamily="18" charset="0"/>
              </a:rPr>
              <a:t>տատանվել համագործակցությունից  </a:t>
            </a:r>
            <a:r>
              <a:rPr lang="hy-AM" sz="2000" i="1" dirty="0" err="1" smtClean="0">
                <a:latin typeface="Sylfaen" panose="010A0502050306030303" pitchFamily="18" charset="0"/>
              </a:rPr>
              <a:t>փոխլրացում</a:t>
            </a:r>
            <a:r>
              <a:rPr lang="hy-AM" sz="2000" i="1" dirty="0" smtClean="0">
                <a:latin typeface="Sylfaen" panose="010A0502050306030303" pitchFamily="18" charset="0"/>
              </a:rPr>
              <a:t>; </a:t>
            </a:r>
            <a:r>
              <a:rPr lang="hy-AM" sz="2000" i="1" dirty="0" err="1" smtClean="0">
                <a:latin typeface="Sylfaen" panose="010A0502050306030303" pitchFamily="18" charset="0"/>
              </a:rPr>
              <a:t>համընկնումից</a:t>
            </a:r>
            <a:r>
              <a:rPr lang="hy-AM" sz="2000" i="1" dirty="0" smtClean="0">
                <a:latin typeface="Sylfaen" panose="010A0502050306030303" pitchFamily="18" charset="0"/>
              </a:rPr>
              <a:t> դիմակայում: </a:t>
            </a:r>
            <a:r>
              <a:rPr lang="en-US" sz="2000" dirty="0">
                <a:latin typeface="Sylfaen" panose="010A050205030603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046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Autofit/>
          </a:bodyPr>
          <a:lstStyle/>
          <a:p>
            <a:r>
              <a:rPr lang="cs-CZ" sz="2900" b="1" dirty="0" smtClean="0">
                <a:solidFill>
                  <a:srgbClr val="BF0000"/>
                </a:solidFill>
                <a:latin typeface="Sylfaen" panose="010A0502050306030303" pitchFamily="18" charset="0"/>
              </a:rPr>
              <a:t>2. </a:t>
            </a:r>
            <a:r>
              <a:rPr lang="hy-AM" sz="2900" b="1" dirty="0">
                <a:solidFill>
                  <a:srgbClr val="BF0000"/>
                </a:solidFill>
                <a:latin typeface="Sylfaen" panose="010A0502050306030303" pitchFamily="18" charset="0"/>
              </a:rPr>
              <a:t>Հարաբերությունների կառավարում</a:t>
            </a:r>
            <a:r>
              <a:rPr lang="cs-CZ" sz="2900" dirty="0">
                <a:latin typeface="Sylfaen" panose="010A0502050306030303" pitchFamily="18" charset="0"/>
              </a:rPr>
              <a:t/>
            </a:r>
            <a:br>
              <a:rPr lang="cs-CZ" sz="2900" dirty="0">
                <a:latin typeface="Sylfaen" panose="010A0502050306030303" pitchFamily="18" charset="0"/>
              </a:rPr>
            </a:br>
            <a:r>
              <a:rPr lang="cs-CZ" sz="2900" dirty="0" smtClean="0">
                <a:latin typeface="Sylfaen" panose="010A0502050306030303" pitchFamily="18" charset="0"/>
              </a:rPr>
              <a:t/>
            </a:r>
            <a:br>
              <a:rPr lang="cs-CZ" sz="2900" dirty="0" smtClean="0">
                <a:latin typeface="Sylfaen" panose="010A0502050306030303" pitchFamily="18" charset="0"/>
              </a:rPr>
            </a:br>
            <a:endParaRPr lang="cs-CZ" sz="2900" dirty="0">
              <a:latin typeface="Sylfaen" panose="010A0502050306030303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6105" y="4124325"/>
            <a:ext cx="8295563" cy="9810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y-AM" sz="24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Ընտրովի </a:t>
            </a:r>
            <a:r>
              <a:rPr lang="hy-AM" sz="2400" dirty="0" err="1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ներգրավեք</a:t>
            </a:r>
            <a:r>
              <a:rPr lang="hy-AM" sz="24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 </a:t>
            </a:r>
            <a:r>
              <a:rPr lang="hy-AM" sz="24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բիզնեսի ոլորտը </a:t>
            </a:r>
            <a:r>
              <a:rPr lang="hy-AM" sz="24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և </a:t>
            </a:r>
            <a:r>
              <a:rPr lang="hy-AM" sz="24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պրագմատիկ եղեք այն հարցում, թե ինչ կարող եք ակնկալել </a:t>
            </a:r>
            <a:r>
              <a:rPr lang="hy-AM" sz="24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նրանցից</a:t>
            </a:r>
            <a:r>
              <a:rPr lang="hy-AM" sz="24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:</a:t>
            </a:r>
            <a:endParaRPr lang="hy-AM" sz="2400" dirty="0">
              <a:solidFill>
                <a:sysClr val="windowText" lastClr="000000"/>
              </a:solidFill>
              <a:latin typeface="Sylfaen" panose="010A0502050306030303" pitchFamily="18" charset="0"/>
            </a:endParaRPr>
          </a:p>
        </p:txBody>
      </p:sp>
      <p:pic>
        <p:nvPicPr>
          <p:cNvPr id="4098" name="Picture 2" descr="C:\Users\pc\AppData\Local\Microsoft\Windows\INetCache\IE\JV6YJ5K3\attention-14847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044" y="593172"/>
            <a:ext cx="1107780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6105" y="1053681"/>
            <a:ext cx="837858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000" b="1" dirty="0" smtClean="0"/>
              <a:t>ՀԿ</a:t>
            </a:r>
            <a:r>
              <a:rPr lang="cs-CZ" sz="2000" b="1" dirty="0" smtClean="0"/>
              <a:t>/ </a:t>
            </a:r>
            <a:r>
              <a:rPr lang="hy-AM" sz="2000" b="1" dirty="0" smtClean="0"/>
              <a:t>Բիզնես հարաբերություններ</a:t>
            </a:r>
            <a:r>
              <a:rPr lang="cs-CZ" sz="2000" b="1" dirty="0" smtClean="0"/>
              <a:t> </a:t>
            </a:r>
            <a:r>
              <a:rPr lang="cs-CZ" sz="2000" dirty="0" smtClean="0"/>
              <a:t>	</a:t>
            </a:r>
          </a:p>
          <a:p>
            <a:r>
              <a:rPr lang="hy-AM" i="1" dirty="0" smtClean="0"/>
              <a:t>Որոշ </a:t>
            </a:r>
            <a:r>
              <a:rPr lang="hy-AM" i="1" dirty="0" err="1" smtClean="0"/>
              <a:t>բիզնեսներ</a:t>
            </a:r>
            <a:r>
              <a:rPr lang="hy-AM" i="1" dirty="0" smtClean="0"/>
              <a:t> կարող </a:t>
            </a:r>
            <a:r>
              <a:rPr lang="hy-AM" i="1" dirty="0"/>
              <a:t>են դրամական միջոցներ </a:t>
            </a:r>
            <a:r>
              <a:rPr lang="hy-AM" i="1" dirty="0" smtClean="0"/>
              <a:t>նվիրաբերել </a:t>
            </a:r>
            <a:r>
              <a:rPr lang="hy-AM" i="1" dirty="0"/>
              <a:t>կամ համագործակցել ՀԿ ոլորտի հետ </a:t>
            </a:r>
            <a:r>
              <a:rPr lang="hy-AM" i="1" dirty="0" smtClean="0"/>
              <a:t>բարեկեցության </a:t>
            </a:r>
            <a:r>
              <a:rPr lang="hy-AM" i="1" dirty="0"/>
              <a:t>բնագավառում իրականացվող հատուկ ծրագրերի համար: </a:t>
            </a:r>
            <a:r>
              <a:rPr lang="hy-AM" i="1" dirty="0" smtClean="0"/>
              <a:t>Սակայն, </a:t>
            </a:r>
            <a:r>
              <a:rPr lang="hy-AM" i="1" dirty="0" err="1"/>
              <a:t>բիզնեսները</a:t>
            </a:r>
            <a:r>
              <a:rPr lang="hy-AM" i="1" dirty="0"/>
              <a:t> պատրաստ չեն աջակցել մարդու իրավունքների, ժողովրդավարության և </a:t>
            </a:r>
            <a:r>
              <a:rPr lang="hy-AM" i="1" dirty="0" err="1" smtClean="0"/>
              <a:t>ջատագովության</a:t>
            </a:r>
            <a:r>
              <a:rPr lang="hy-AM" i="1" dirty="0" smtClean="0"/>
              <a:t> </a:t>
            </a:r>
            <a:r>
              <a:rPr lang="hy-AM" i="1" dirty="0" smtClean="0"/>
              <a:t>նախաձեռնություններին, </a:t>
            </a:r>
            <a:r>
              <a:rPr lang="hy-AM" i="1" dirty="0"/>
              <a:t>քանի որ զգայուն են կառավարության հետ իրենց </a:t>
            </a:r>
            <a:r>
              <a:rPr lang="hy-AM" i="1" dirty="0" smtClean="0"/>
              <a:t>հարաբերություններում:</a:t>
            </a:r>
            <a:endParaRPr lang="hy-AM" i="1" dirty="0"/>
          </a:p>
          <a:p>
            <a:endParaRPr lang="hy-AM" sz="2000" i="1" dirty="0"/>
          </a:p>
          <a:p>
            <a:r>
              <a:rPr lang="en-US" sz="2400" i="1" dirty="0" smtClean="0"/>
              <a:t> </a:t>
            </a:r>
            <a:r>
              <a:rPr lang="en-US" sz="2400" dirty="0" smtClean="0"/>
              <a:t>	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979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Autofit/>
          </a:bodyPr>
          <a:lstStyle/>
          <a:p>
            <a:r>
              <a:rPr lang="cs-CZ" sz="2800" b="1" dirty="0" smtClean="0">
                <a:solidFill>
                  <a:srgbClr val="BF0000"/>
                </a:solidFill>
                <a:latin typeface="Sylfaen" panose="010A0502050306030303" pitchFamily="18" charset="0"/>
              </a:rPr>
              <a:t>3. </a:t>
            </a:r>
            <a:r>
              <a:rPr lang="hy-AM" sz="2800" b="1" dirty="0" smtClean="0">
                <a:solidFill>
                  <a:srgbClr val="BF0000"/>
                </a:solidFill>
                <a:latin typeface="Sylfaen" panose="010A0502050306030303" pitchFamily="18" charset="0"/>
              </a:rPr>
              <a:t>Կայունություն</a:t>
            </a:r>
            <a:r>
              <a:rPr lang="cs-CZ" sz="2800" dirty="0">
                <a:latin typeface="Sylfaen" panose="010A0502050306030303" pitchFamily="18" charset="0"/>
              </a:rPr>
              <a:t/>
            </a:r>
            <a:br>
              <a:rPr lang="cs-CZ" sz="2800" dirty="0">
                <a:latin typeface="Sylfaen" panose="010A0502050306030303" pitchFamily="18" charset="0"/>
              </a:rPr>
            </a:br>
            <a:r>
              <a:rPr lang="cs-CZ" sz="2800" dirty="0">
                <a:latin typeface="Sylfaen" panose="010A0502050306030303" pitchFamily="18" charset="0"/>
              </a:rPr>
              <a:t/>
            </a:r>
            <a:br>
              <a:rPr lang="cs-CZ" sz="2800" dirty="0">
                <a:latin typeface="Sylfaen" panose="010A0502050306030303" pitchFamily="18" charset="0"/>
              </a:rPr>
            </a:br>
            <a:r>
              <a:rPr lang="cs-CZ" sz="2800" dirty="0" smtClean="0">
                <a:latin typeface="Sylfaen" panose="010A0502050306030303" pitchFamily="18" charset="0"/>
              </a:rPr>
              <a:t/>
            </a:r>
            <a:br>
              <a:rPr lang="cs-CZ" sz="2800" dirty="0" smtClean="0">
                <a:latin typeface="Sylfaen" panose="010A0502050306030303" pitchFamily="18" charset="0"/>
              </a:rPr>
            </a:br>
            <a:endParaRPr lang="cs-CZ" sz="2800" dirty="0">
              <a:latin typeface="Sylfaen" panose="010A0502050306030303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48185" y="1683225"/>
            <a:ext cx="8295563" cy="45401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91156115"/>
              </p:ext>
            </p:extLst>
          </p:nvPr>
        </p:nvGraphicFramePr>
        <p:xfrm>
          <a:off x="382137" y="990601"/>
          <a:ext cx="8611738" cy="5232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537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rmAutofit/>
          </a:bodyPr>
          <a:lstStyle/>
          <a:p>
            <a:r>
              <a:rPr lang="cs-CZ" sz="2800" b="1" dirty="0">
                <a:solidFill>
                  <a:srgbClr val="BF0000"/>
                </a:solidFill>
                <a:latin typeface="Sylfaen" panose="010A0502050306030303" pitchFamily="18" charset="0"/>
              </a:rPr>
              <a:t>3</a:t>
            </a:r>
            <a:r>
              <a:rPr lang="cs-CZ" sz="2800" b="1" dirty="0" smtClean="0">
                <a:solidFill>
                  <a:srgbClr val="BF0000"/>
                </a:solidFill>
                <a:latin typeface="Sylfaen" panose="010A0502050306030303" pitchFamily="18" charset="0"/>
              </a:rPr>
              <a:t>. </a:t>
            </a:r>
            <a:r>
              <a:rPr lang="hy-AM" sz="2800" b="1" dirty="0" smtClean="0">
                <a:solidFill>
                  <a:srgbClr val="BF0000"/>
                </a:solidFill>
                <a:latin typeface="Sylfaen" panose="010A0502050306030303" pitchFamily="18" charset="0"/>
              </a:rPr>
              <a:t>Կայունություն</a:t>
            </a:r>
            <a:r>
              <a:rPr lang="cs-CZ" sz="2800" dirty="0">
                <a:latin typeface="Sylfaen" panose="010A0502050306030303" pitchFamily="18" charset="0"/>
              </a:rPr>
              <a:t/>
            </a:r>
            <a:br>
              <a:rPr lang="cs-CZ" sz="2800" dirty="0">
                <a:latin typeface="Sylfaen" panose="010A0502050306030303" pitchFamily="18" charset="0"/>
              </a:rPr>
            </a:br>
            <a:r>
              <a:rPr lang="cs-CZ" sz="2800" dirty="0" smtClean="0">
                <a:latin typeface="Sylfaen" panose="010A0502050306030303" pitchFamily="18" charset="0"/>
              </a:rPr>
              <a:t/>
            </a:r>
            <a:br>
              <a:rPr lang="cs-CZ" sz="2800" dirty="0" smtClean="0">
                <a:latin typeface="Sylfaen" panose="010A0502050306030303" pitchFamily="18" charset="0"/>
              </a:rPr>
            </a:br>
            <a:endParaRPr lang="cs-CZ" sz="2800" dirty="0">
              <a:latin typeface="Sylfaen" panose="010A0502050306030303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6105" y="4124325"/>
            <a:ext cx="8295563" cy="17716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y-AM" sz="1800" dirty="0" err="1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Խորհրդը</a:t>
            </a:r>
            <a:r>
              <a:rPr lang="hy-AM" sz="18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 </a:t>
            </a:r>
            <a:r>
              <a:rPr lang="hy-AM" sz="18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և աշխատակազմը պետք է </a:t>
            </a:r>
            <a:r>
              <a:rPr lang="hy-AM" sz="18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որոշեն այդ ակնկալիքների առաջնահերթությունը և այն թե </a:t>
            </a:r>
            <a:r>
              <a:rPr lang="hy-AM" sz="1800" dirty="0" err="1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ո՞րը</a:t>
            </a:r>
            <a:r>
              <a:rPr lang="hy-AM" sz="18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  </a:t>
            </a:r>
            <a:r>
              <a:rPr lang="hy-AM" sz="1800" dirty="0" err="1">
                <a:solidFill>
                  <a:sysClr val="windowText" lastClr="000000"/>
                </a:solidFill>
                <a:latin typeface="Sylfaen" panose="010A0502050306030303" pitchFamily="18" charset="0"/>
              </a:rPr>
              <a:t>իրատեսականորեն</a:t>
            </a:r>
            <a:r>
              <a:rPr lang="hy-AM" sz="18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 կարող է իրականացվել </a:t>
            </a:r>
            <a:r>
              <a:rPr lang="hy-AM" sz="18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որոշակի ժամանակահատվածում</a:t>
            </a:r>
            <a:r>
              <a:rPr lang="hy-AM" sz="18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: Ասոցիացիան պետք է անդամների հետ բաց </a:t>
            </a:r>
            <a:r>
              <a:rPr lang="hy-AM" sz="18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լինի և</a:t>
            </a:r>
            <a:r>
              <a:rPr lang="hy-AM" sz="18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 </a:t>
            </a:r>
            <a:r>
              <a:rPr lang="hy-AM" sz="1800" dirty="0" err="1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տեղեկցնի</a:t>
            </a:r>
            <a:r>
              <a:rPr lang="hy-AM" sz="18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 </a:t>
            </a:r>
            <a:r>
              <a:rPr lang="hy-AM" sz="18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թե </a:t>
            </a:r>
            <a:r>
              <a:rPr lang="hy-AM" sz="18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ինչը կարող է արվել և ինչը ոչ։</a:t>
            </a:r>
            <a:endParaRPr lang="en-US" sz="1800" dirty="0">
              <a:solidFill>
                <a:sysClr val="windowText" lastClr="000000"/>
              </a:solidFill>
              <a:latin typeface="Sylfaen" panose="010A0502050306030303" pitchFamily="18" charset="0"/>
            </a:endParaRPr>
          </a:p>
        </p:txBody>
      </p:sp>
      <p:pic>
        <p:nvPicPr>
          <p:cNvPr id="4098" name="Picture 2" descr="C:\Users\pc\AppData\Local\Microsoft\Windows\INetCache\IE\JV6YJ5K3\attention-14847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044" y="593172"/>
            <a:ext cx="1107780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6105" y="1053681"/>
            <a:ext cx="83785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400" b="1" dirty="0" smtClean="0">
                <a:latin typeface="Sylfaen" panose="010A0502050306030303" pitchFamily="18" charset="0"/>
              </a:rPr>
              <a:t>Ռազմավարություն</a:t>
            </a:r>
            <a:r>
              <a:rPr lang="cs-CZ" sz="3200" dirty="0">
                <a:latin typeface="Sylfaen" panose="010A0502050306030303" pitchFamily="18" charset="0"/>
              </a:rPr>
              <a:t>	</a:t>
            </a:r>
          </a:p>
          <a:p>
            <a:r>
              <a:rPr lang="hy-AM" sz="2400" i="1" dirty="0" smtClean="0">
                <a:latin typeface="Sylfaen" panose="010A0502050306030303" pitchFamily="18" charset="0"/>
              </a:rPr>
              <a:t>Ասոցիացիան</a:t>
            </a:r>
            <a:r>
              <a:rPr lang="hy-AM" sz="2400" i="1" dirty="0">
                <a:latin typeface="Sylfaen" panose="010A0502050306030303" pitchFamily="18" charset="0"/>
              </a:rPr>
              <a:t>, որպես կանոն, </a:t>
            </a:r>
            <a:r>
              <a:rPr lang="hy-AM" sz="2400" i="1" dirty="0" smtClean="0">
                <a:latin typeface="Sylfaen" panose="010A0502050306030303" pitchFamily="18" charset="0"/>
              </a:rPr>
              <a:t>բախվում է անդամների կողմից  </a:t>
            </a:r>
            <a:r>
              <a:rPr lang="hy-AM" sz="2400" i="1" dirty="0">
                <a:latin typeface="Sylfaen" panose="010A0502050306030303" pitchFamily="18" charset="0"/>
              </a:rPr>
              <a:t>շատ </a:t>
            </a:r>
            <a:r>
              <a:rPr lang="hy-AM" sz="2400" i="1" dirty="0" smtClean="0">
                <a:latin typeface="Sylfaen" panose="010A0502050306030303" pitchFamily="18" charset="0"/>
              </a:rPr>
              <a:t>մեծ սպասելիքների, որոնք </a:t>
            </a:r>
            <a:r>
              <a:rPr lang="hy-AM" sz="2400" i="1" dirty="0">
                <a:latin typeface="Sylfaen" panose="010A0502050306030303" pitchFamily="18" charset="0"/>
              </a:rPr>
              <a:t>հնարավոր չէ միանգամից բավարարել: </a:t>
            </a:r>
            <a:r>
              <a:rPr lang="en-US" sz="2400" dirty="0">
                <a:latin typeface="Sylfaen" panose="010A0502050306030303" pitchFamily="18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69385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smascr.cz/content/uploads/2019/09/Rural-development-as-CLLD_CR_LA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982" cy="671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14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rmAutofit/>
          </a:bodyPr>
          <a:lstStyle/>
          <a:p>
            <a:r>
              <a:rPr lang="cs-CZ" sz="2800" b="1" dirty="0">
                <a:solidFill>
                  <a:srgbClr val="BF0000"/>
                </a:solidFill>
                <a:latin typeface="Sylfaen" panose="010A0502050306030303" pitchFamily="18" charset="0"/>
              </a:rPr>
              <a:t>3. </a:t>
            </a:r>
            <a:r>
              <a:rPr lang="hy-AM" sz="2800" b="1" dirty="0">
                <a:solidFill>
                  <a:srgbClr val="BF0000"/>
                </a:solidFill>
                <a:latin typeface="Sylfaen" panose="010A0502050306030303" pitchFamily="18" charset="0"/>
              </a:rPr>
              <a:t>Կայունություն</a:t>
            </a:r>
            <a:r>
              <a:rPr lang="cs-CZ" sz="2800" dirty="0">
                <a:latin typeface="Sylfaen" panose="010A0502050306030303" pitchFamily="18" charset="0"/>
              </a:rPr>
              <a:t/>
            </a:r>
            <a:br>
              <a:rPr lang="cs-CZ" sz="2800" dirty="0">
                <a:latin typeface="Sylfaen" panose="010A0502050306030303" pitchFamily="18" charset="0"/>
              </a:rPr>
            </a:br>
            <a:r>
              <a:rPr lang="cs-CZ" sz="2800" dirty="0">
                <a:latin typeface="Sylfaen" panose="010A0502050306030303" pitchFamily="18" charset="0"/>
              </a:rPr>
              <a:t/>
            </a:r>
            <a:br>
              <a:rPr lang="cs-CZ" sz="2800" dirty="0">
                <a:latin typeface="Sylfaen" panose="010A0502050306030303" pitchFamily="18" charset="0"/>
              </a:rPr>
            </a:br>
            <a:endParaRPr lang="cs-CZ" sz="2800" dirty="0">
              <a:latin typeface="Sylfaen" panose="010A0502050306030303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6105" y="3924300"/>
            <a:ext cx="8295563" cy="19716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y-AM" sz="21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Խորհուրդը և աշխատակազմը պետք է հմուտ լինեն </a:t>
            </a:r>
            <a:r>
              <a:rPr lang="hy-AM" sz="2100" b="1" dirty="0" err="1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դյուրինության</a:t>
            </a:r>
            <a:r>
              <a:rPr lang="hy-AM" sz="2100" b="1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 ղեկավարման </a:t>
            </a:r>
            <a:r>
              <a:rPr lang="hy-AM" sz="21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մեջ</a:t>
            </a:r>
            <a:r>
              <a:rPr lang="hy-AM" sz="21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: </a:t>
            </a:r>
            <a:r>
              <a:rPr lang="hy-AM" sz="21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Ցանկալի է, որ </a:t>
            </a:r>
            <a:r>
              <a:rPr lang="hy-AM" sz="21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ավագ անձնակազմի </a:t>
            </a:r>
            <a:r>
              <a:rPr lang="hy-AM" sz="21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ունենա ակտիվության </a:t>
            </a:r>
            <a:r>
              <a:rPr lang="hy-AM" sz="21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հմտություններ </a:t>
            </a:r>
            <a:r>
              <a:rPr lang="hy-AM" sz="21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անդամակցությունը </a:t>
            </a:r>
            <a:r>
              <a:rPr lang="hy-AM" sz="21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՝ </a:t>
            </a:r>
            <a:r>
              <a:rPr lang="hy-AM" sz="2100" dirty="0" err="1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մասնակցութունը</a:t>
            </a:r>
            <a:r>
              <a:rPr lang="hy-AM" sz="21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 </a:t>
            </a:r>
            <a:r>
              <a:rPr lang="hy-AM" sz="2100" b="1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մոբիլիզացնելու</a:t>
            </a:r>
            <a:r>
              <a:rPr lang="hy-AM" sz="21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 </a:t>
            </a:r>
            <a:r>
              <a:rPr lang="hy-AM" sz="21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և խթանելու </a:t>
            </a:r>
            <a:r>
              <a:rPr lang="hy-AM" sz="21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համար։</a:t>
            </a:r>
            <a:endParaRPr lang="hy-AM" sz="2100" dirty="0">
              <a:solidFill>
                <a:sysClr val="windowText" lastClr="000000"/>
              </a:solidFill>
              <a:latin typeface="Sylfaen" panose="010A0502050306030303" pitchFamily="18" charset="0"/>
            </a:endParaRPr>
          </a:p>
          <a:p>
            <a:r>
              <a:rPr lang="hy-AM" sz="21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 </a:t>
            </a:r>
            <a:r>
              <a:rPr lang="en-US" sz="21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	</a:t>
            </a:r>
          </a:p>
          <a:p>
            <a:r>
              <a:rPr lang="en-US" sz="3200" dirty="0">
                <a:solidFill>
                  <a:sysClr val="windowText" lastClr="000000"/>
                </a:solidFill>
              </a:rPr>
              <a:t>	</a:t>
            </a:r>
          </a:p>
        </p:txBody>
      </p:sp>
      <p:pic>
        <p:nvPicPr>
          <p:cNvPr id="4098" name="Picture 2" descr="C:\Users\pc\AppData\Local\Microsoft\Windows\INetCache\IE\JV6YJ5K3\attention-14847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044" y="593172"/>
            <a:ext cx="1107780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6105" y="1053681"/>
            <a:ext cx="83785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800" b="1" dirty="0" smtClean="0">
                <a:latin typeface="Sylfaen" panose="010A0502050306030303" pitchFamily="18" charset="0"/>
              </a:rPr>
              <a:t>Առաջնորդություն</a:t>
            </a:r>
            <a:r>
              <a:rPr lang="cs-CZ" sz="3200" dirty="0" smtClean="0">
                <a:latin typeface="Sylfaen" panose="010A0502050306030303" pitchFamily="18" charset="0"/>
              </a:rPr>
              <a:t> </a:t>
            </a:r>
            <a:r>
              <a:rPr lang="cs-CZ" sz="3200" dirty="0">
                <a:latin typeface="Sylfaen" panose="010A0502050306030303" pitchFamily="18" charset="0"/>
              </a:rPr>
              <a:t>	</a:t>
            </a:r>
          </a:p>
          <a:p>
            <a:r>
              <a:rPr lang="hy-AM" sz="2000" i="1" dirty="0" smtClean="0">
                <a:latin typeface="Sylfaen" panose="010A0502050306030303" pitchFamily="18" charset="0"/>
              </a:rPr>
              <a:t>Ասոցիացիան </a:t>
            </a:r>
            <a:r>
              <a:rPr lang="hy-AM" sz="2000" b="1" i="1" dirty="0" smtClean="0">
                <a:latin typeface="Sylfaen" panose="010A0502050306030303" pitchFamily="18" charset="0"/>
              </a:rPr>
              <a:t>դյուրին </a:t>
            </a:r>
            <a:r>
              <a:rPr lang="hy-AM" sz="2000" b="1" i="1" dirty="0">
                <a:latin typeface="Sylfaen" panose="010A0502050306030303" pitchFamily="18" charset="0"/>
              </a:rPr>
              <a:t>ղեկավարության նորարարական </a:t>
            </a:r>
            <a:r>
              <a:rPr lang="hy-AM" sz="2000" b="1" i="1" dirty="0" err="1">
                <a:latin typeface="Sylfaen" panose="010A0502050306030303" pitchFamily="18" charset="0"/>
              </a:rPr>
              <a:t>ձև</a:t>
            </a:r>
            <a:r>
              <a:rPr lang="hy-AM" sz="2000" b="1" i="1" dirty="0">
                <a:latin typeface="Sylfaen" panose="010A0502050306030303" pitchFamily="18" charset="0"/>
              </a:rPr>
              <a:t> </a:t>
            </a:r>
            <a:r>
              <a:rPr lang="hy-AM" sz="2000" b="1" i="1" dirty="0" smtClean="0">
                <a:latin typeface="Sylfaen" panose="010A0502050306030303" pitchFamily="18" charset="0"/>
              </a:rPr>
              <a:t>է </a:t>
            </a:r>
            <a:r>
              <a:rPr lang="hy-AM" sz="2000" i="1" dirty="0" smtClean="0">
                <a:latin typeface="Sylfaen" panose="010A0502050306030303" pitchFamily="18" charset="0"/>
              </a:rPr>
              <a:t>պահանջում</a:t>
            </a:r>
            <a:r>
              <a:rPr lang="hy-AM" sz="2000" i="1" dirty="0">
                <a:latin typeface="Sylfaen" panose="010A0502050306030303" pitchFamily="18" charset="0"/>
              </a:rPr>
              <a:t>, քանի որ կենտրոնացված ղեկավարության սովորական </a:t>
            </a:r>
            <a:r>
              <a:rPr lang="hy-AM" sz="2000" i="1" dirty="0" err="1" smtClean="0">
                <a:latin typeface="Sylfaen" panose="010A0502050306030303" pitchFamily="18" charset="0"/>
              </a:rPr>
              <a:t>տեսակըկարող</a:t>
            </a:r>
            <a:r>
              <a:rPr lang="hy-AM" sz="2000" i="1" dirty="0" smtClean="0">
                <a:latin typeface="Sylfaen" panose="010A0502050306030303" pitchFamily="18" charset="0"/>
              </a:rPr>
              <a:t> </a:t>
            </a:r>
            <a:r>
              <a:rPr lang="hy-AM" sz="2000" i="1" dirty="0">
                <a:latin typeface="Sylfaen" panose="010A0502050306030303" pitchFamily="18" charset="0"/>
              </a:rPr>
              <a:t>է սահմանափակել այն էներգիան, որը դրդում է նպատակների հասնելուն և սահմանափակել մասնակցությունը: </a:t>
            </a:r>
            <a:r>
              <a:rPr lang="en-US" sz="2000" dirty="0">
                <a:latin typeface="Sylfaen" panose="010A0502050306030303" pitchFamily="18" charset="0"/>
              </a:rPr>
              <a:t>	</a:t>
            </a:r>
          </a:p>
          <a:p>
            <a:r>
              <a:rPr lang="en-US" sz="24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314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rmAutofit fontScale="90000"/>
          </a:bodyPr>
          <a:lstStyle/>
          <a:p>
            <a:r>
              <a:rPr lang="cs-CZ" sz="3600" b="1" dirty="0">
                <a:solidFill>
                  <a:srgbClr val="BF0000"/>
                </a:solidFill>
                <a:latin typeface="Sylfaen" panose="010A0502050306030303" pitchFamily="18" charset="0"/>
              </a:rPr>
              <a:t>3</a:t>
            </a:r>
            <a:r>
              <a:rPr lang="cs-CZ" sz="3600" b="1" dirty="0" smtClean="0">
                <a:solidFill>
                  <a:srgbClr val="BF0000"/>
                </a:solidFill>
                <a:latin typeface="Sylfaen" panose="010A0502050306030303" pitchFamily="18" charset="0"/>
              </a:rPr>
              <a:t>. </a:t>
            </a:r>
            <a:r>
              <a:rPr lang="hy-AM" sz="3600" b="1" dirty="0" smtClean="0">
                <a:solidFill>
                  <a:srgbClr val="BF0000"/>
                </a:solidFill>
                <a:latin typeface="Sylfaen" panose="010A0502050306030303" pitchFamily="18" charset="0"/>
              </a:rPr>
              <a:t>Կայունություն</a:t>
            </a:r>
            <a:r>
              <a:rPr lang="cs-CZ" b="1" dirty="0" smtClean="0">
                <a:solidFill>
                  <a:srgbClr val="BF0000"/>
                </a:solidFill>
                <a:latin typeface="Sylfaen" panose="010A0502050306030303" pitchFamily="18" charset="0"/>
              </a:rPr>
              <a:t> </a:t>
            </a:r>
            <a:r>
              <a:rPr lang="cs-CZ" sz="5400" dirty="0">
                <a:latin typeface="Sylfaen" panose="010A0502050306030303" pitchFamily="18" charset="0"/>
              </a:rPr>
              <a:t/>
            </a:r>
            <a:br>
              <a:rPr lang="cs-CZ" sz="5400" dirty="0">
                <a:latin typeface="Sylfaen" panose="010A0502050306030303" pitchFamily="18" charset="0"/>
              </a:rPr>
            </a:br>
            <a:r>
              <a:rPr lang="cs-CZ" sz="5400" dirty="0" smtClean="0">
                <a:latin typeface="Sylfaen" panose="010A0502050306030303" pitchFamily="18" charset="0"/>
              </a:rPr>
              <a:t/>
            </a:r>
            <a:br>
              <a:rPr lang="cs-CZ" sz="5400" dirty="0" smtClean="0">
                <a:latin typeface="Sylfaen" panose="010A0502050306030303" pitchFamily="18" charset="0"/>
              </a:rPr>
            </a:br>
            <a:endParaRPr lang="cs-CZ" sz="4400" dirty="0">
              <a:latin typeface="Sylfaen" panose="010A0502050306030303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6105" y="3067050"/>
            <a:ext cx="8295563" cy="28289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y-AM" sz="21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Ասոցիացիան </a:t>
            </a:r>
            <a:r>
              <a:rPr lang="hy-AM" sz="21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պետք է շարունակի կառուցել </a:t>
            </a:r>
            <a:r>
              <a:rPr lang="hy-AM" sz="21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այն </a:t>
            </a:r>
            <a:r>
              <a:rPr lang="hy-AM" sz="2100" b="1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սոցիալական </a:t>
            </a:r>
            <a:r>
              <a:rPr lang="hy-AM" sz="2100" b="1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կապիտալը</a:t>
            </a:r>
            <a:r>
              <a:rPr lang="hy-AM" sz="21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, որը </a:t>
            </a:r>
            <a:r>
              <a:rPr lang="hy-AM" sz="21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առկա էր ցանցի </a:t>
            </a:r>
            <a:r>
              <a:rPr lang="hy-AM" sz="21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ստեղծման պահին: Ասոցիացիան պետք է ներդնի </a:t>
            </a:r>
            <a:r>
              <a:rPr lang="hy-AM" sz="21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նաև </a:t>
            </a:r>
            <a:r>
              <a:rPr lang="hy-AM" sz="2100" b="1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վստահությունը կերտող </a:t>
            </a:r>
            <a:r>
              <a:rPr lang="hy-AM" sz="21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այնպիսի մեթոդներ</a:t>
            </a:r>
            <a:r>
              <a:rPr lang="hy-AM" sz="21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, </a:t>
            </a:r>
            <a:r>
              <a:rPr lang="hy-AM" sz="21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ինչպես դեմ առ դեմ հանդիպումները. </a:t>
            </a:r>
            <a:r>
              <a:rPr lang="hy-AM" sz="21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բազմազանության նկատմամբ հարգանք; ինչպես նաև երբեմն այցելի անդամներին:</a:t>
            </a:r>
            <a:endParaRPr lang="cs-CZ" sz="2100" dirty="0" smtClean="0">
              <a:solidFill>
                <a:sysClr val="windowText" lastClr="000000"/>
              </a:solidFill>
              <a:latin typeface="Sylfaen" panose="010A0502050306030303" pitchFamily="18" charset="0"/>
            </a:endParaRPr>
          </a:p>
          <a:p>
            <a:endParaRPr lang="cs-CZ" sz="3300" dirty="0" smtClean="0">
              <a:solidFill>
                <a:sysClr val="windowText" lastClr="000000"/>
              </a:solidFill>
            </a:endParaRPr>
          </a:p>
          <a:p>
            <a:r>
              <a:rPr lang="hy-AM" sz="27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Ասոցիացիան </a:t>
            </a:r>
            <a:r>
              <a:rPr lang="hy-AM" sz="27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պետք է տեսանելիորեն </a:t>
            </a:r>
            <a:r>
              <a:rPr lang="hy-AM" sz="27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վերափոխվի, ստանձնի </a:t>
            </a:r>
            <a:r>
              <a:rPr lang="hy-AM" sz="2700" b="1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«արհմիության» </a:t>
            </a:r>
            <a:r>
              <a:rPr lang="hy-AM" sz="27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դերը, </a:t>
            </a:r>
            <a:r>
              <a:rPr lang="hy-AM" sz="27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այն ժամանակ երբ </a:t>
            </a:r>
            <a:r>
              <a:rPr lang="hy-AM" sz="27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ոլորտը </a:t>
            </a:r>
            <a:r>
              <a:rPr lang="hy-AM" sz="27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վտանգված է։</a:t>
            </a:r>
            <a:endParaRPr lang="en-US" sz="2700" dirty="0">
              <a:solidFill>
                <a:sysClr val="windowText" lastClr="000000"/>
              </a:solidFill>
              <a:latin typeface="Sylfaen" panose="010A0502050306030303" pitchFamily="18" charset="0"/>
            </a:endParaRPr>
          </a:p>
          <a:p>
            <a:r>
              <a:rPr lang="en-US" sz="28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200" dirty="0">
                <a:solidFill>
                  <a:sysClr val="windowText" lastClr="000000"/>
                </a:solidFill>
              </a:rPr>
              <a:t>	</a:t>
            </a:r>
          </a:p>
        </p:txBody>
      </p:sp>
      <p:pic>
        <p:nvPicPr>
          <p:cNvPr id="4098" name="Picture 2" descr="C:\Users\pc\AppData\Local\Microsoft\Windows\INetCache\IE\JV6YJ5K3\attention-14847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044" y="593172"/>
            <a:ext cx="1107780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6105" y="1053681"/>
            <a:ext cx="83785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3200" b="1" dirty="0" smtClean="0">
                <a:latin typeface="Sylfaen" panose="010A0502050306030303" pitchFamily="18" charset="0"/>
              </a:rPr>
              <a:t>Վստահություն</a:t>
            </a:r>
            <a:r>
              <a:rPr lang="cs-CZ" sz="3200" b="1" dirty="0" smtClean="0">
                <a:latin typeface="Sylfaen" panose="010A0502050306030303" pitchFamily="18" charset="0"/>
              </a:rPr>
              <a:t> </a:t>
            </a:r>
            <a:r>
              <a:rPr lang="cs-CZ" sz="3200" b="1" dirty="0">
                <a:latin typeface="Sylfaen" panose="010A0502050306030303" pitchFamily="18" charset="0"/>
              </a:rPr>
              <a:t>	</a:t>
            </a:r>
          </a:p>
          <a:p>
            <a:r>
              <a:rPr lang="hy-AM" sz="2000" i="1" dirty="0" smtClean="0">
                <a:latin typeface="Sylfaen" panose="010A0502050306030303" pitchFamily="18" charset="0"/>
              </a:rPr>
              <a:t>Վստահությունը </a:t>
            </a:r>
            <a:r>
              <a:rPr lang="hy-AM" sz="2000" i="1" dirty="0">
                <a:latin typeface="Sylfaen" panose="010A0502050306030303" pitchFamily="18" charset="0"/>
              </a:rPr>
              <a:t>հիմնական </a:t>
            </a:r>
            <a:r>
              <a:rPr lang="hy-AM" sz="2000" i="1" dirty="0" smtClean="0">
                <a:latin typeface="Sylfaen" panose="010A0502050306030303" pitchFamily="18" charset="0"/>
              </a:rPr>
              <a:t>արժեքն է ու տարրը, </a:t>
            </a:r>
            <a:r>
              <a:rPr lang="hy-AM" sz="2000" i="1" dirty="0">
                <a:latin typeface="Sylfaen" panose="010A0502050306030303" pitchFamily="18" charset="0"/>
              </a:rPr>
              <a:t>որը միավորում է </a:t>
            </a:r>
            <a:r>
              <a:rPr lang="hy-AM" sz="2000" i="1" dirty="0" smtClean="0">
                <a:latin typeface="Sylfaen" panose="010A0502050306030303" pitchFamily="18" charset="0"/>
              </a:rPr>
              <a:t>ցանցը: </a:t>
            </a:r>
            <a:r>
              <a:rPr lang="hy-AM" sz="2000" i="1" dirty="0">
                <a:latin typeface="Sylfaen" panose="010A0502050306030303" pitchFamily="18" charset="0"/>
              </a:rPr>
              <a:t>Ոսկե կանոնն այն է, որ ասոցիացիան երբեք չպետք է չարաշահի կամ ոչնչացնի այն վստահությունը, որը անդամները ներդրել են դրա մեջ</a:t>
            </a:r>
            <a:r>
              <a:rPr lang="hy-AM" sz="2000" i="1" dirty="0" smtClean="0">
                <a:latin typeface="Sylfaen" panose="010A0502050306030303" pitchFamily="18" charset="0"/>
              </a:rPr>
              <a:t>:</a:t>
            </a:r>
            <a:r>
              <a:rPr lang="en-US" sz="2000" i="1" dirty="0" smtClean="0">
                <a:latin typeface="Sylfaen" panose="010A0502050306030303" pitchFamily="18" charset="0"/>
              </a:rPr>
              <a:t> </a:t>
            </a:r>
            <a:r>
              <a:rPr lang="en-US" sz="2000" dirty="0">
                <a:latin typeface="Sylfaen" panose="010A0502050306030303" pitchFamily="18" charset="0"/>
              </a:rPr>
              <a:t>	</a:t>
            </a:r>
          </a:p>
          <a:p>
            <a:r>
              <a:rPr lang="en-US" sz="2400" dirty="0"/>
              <a:t>	</a:t>
            </a:r>
          </a:p>
          <a:p>
            <a:r>
              <a:rPr lang="en-US" sz="2400" dirty="0">
                <a:latin typeface="Sylfaen" panose="010A0502050306030303" pitchFamily="18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1519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rmAutofit fontScale="90000"/>
          </a:bodyPr>
          <a:lstStyle/>
          <a:p>
            <a:r>
              <a:rPr lang="cs-CZ" sz="3200" b="1" dirty="0">
                <a:solidFill>
                  <a:srgbClr val="BF0000"/>
                </a:solidFill>
                <a:latin typeface="Sylfaen" panose="010A0502050306030303" pitchFamily="18" charset="0"/>
              </a:rPr>
              <a:t>3</a:t>
            </a:r>
            <a:r>
              <a:rPr lang="cs-CZ" sz="3200" b="1" dirty="0" smtClean="0">
                <a:solidFill>
                  <a:srgbClr val="BF0000"/>
                </a:solidFill>
                <a:latin typeface="Sylfaen" panose="010A0502050306030303" pitchFamily="18" charset="0"/>
              </a:rPr>
              <a:t>. </a:t>
            </a:r>
            <a:r>
              <a:rPr lang="hy-AM" sz="3200" b="1" dirty="0">
                <a:solidFill>
                  <a:srgbClr val="BF0000"/>
                </a:solidFill>
                <a:latin typeface="Sylfaen" panose="010A0502050306030303" pitchFamily="18" charset="0"/>
              </a:rPr>
              <a:t>Կայունություն</a:t>
            </a:r>
            <a:r>
              <a:rPr lang="cs-CZ" sz="3200" b="1" dirty="0">
                <a:solidFill>
                  <a:srgbClr val="BF0000"/>
                </a:solidFill>
                <a:latin typeface="Sylfaen" panose="010A0502050306030303" pitchFamily="18" charset="0"/>
              </a:rPr>
              <a:t> </a:t>
            </a:r>
            <a:r>
              <a:rPr lang="cs-CZ" sz="3200" dirty="0">
                <a:latin typeface="Sylfaen" panose="010A0502050306030303" pitchFamily="18" charset="0"/>
              </a:rPr>
              <a:t/>
            </a:r>
            <a:br>
              <a:rPr lang="cs-CZ" sz="3200" dirty="0">
                <a:latin typeface="Sylfaen" panose="010A0502050306030303" pitchFamily="18" charset="0"/>
              </a:rPr>
            </a:br>
            <a:r>
              <a:rPr lang="cs-CZ" sz="3200" dirty="0" smtClean="0">
                <a:latin typeface="Sylfaen" panose="010A0502050306030303" pitchFamily="18" charset="0"/>
              </a:rPr>
              <a:t/>
            </a:r>
            <a:br>
              <a:rPr lang="cs-CZ" sz="3200" dirty="0" smtClean="0">
                <a:latin typeface="Sylfaen" panose="010A0502050306030303" pitchFamily="18" charset="0"/>
              </a:rPr>
            </a:br>
            <a:endParaRPr lang="cs-CZ" sz="3200" dirty="0">
              <a:latin typeface="Sylfaen" panose="010A0502050306030303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6105" y="3333750"/>
            <a:ext cx="8295563" cy="28289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y-AM" sz="21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Կրճատեք </a:t>
            </a:r>
            <a:r>
              <a:rPr lang="hy-AM" sz="2100" b="1" dirty="0" err="1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խոցելիությունը`ֆինանսավորման</a:t>
            </a:r>
            <a:r>
              <a:rPr lang="hy-AM" sz="2100" b="1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 </a:t>
            </a:r>
            <a:r>
              <a:rPr lang="hy-AM" sz="2100" b="1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աղբյուրների </a:t>
            </a:r>
            <a:r>
              <a:rPr lang="hy-AM" sz="2100" b="1" dirty="0" err="1">
                <a:solidFill>
                  <a:sysClr val="windowText" lastClr="000000"/>
                </a:solidFill>
                <a:latin typeface="Sylfaen" panose="010A0502050306030303" pitchFamily="18" charset="0"/>
              </a:rPr>
              <a:t>բազմազանեցմամբ</a:t>
            </a:r>
            <a:r>
              <a:rPr lang="hy-AM" sz="21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: Ներդրումներ կատարեք </a:t>
            </a:r>
            <a:r>
              <a:rPr lang="hy-AM" sz="2100" b="1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ներքին ֆինանսավորում </a:t>
            </a:r>
            <a:r>
              <a:rPr lang="hy-AM" sz="21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ստեղծելու </a:t>
            </a:r>
            <a:r>
              <a:rPr lang="hy-AM" sz="2100" dirty="0" err="1">
                <a:solidFill>
                  <a:sysClr val="windowText" lastClr="000000"/>
                </a:solidFill>
                <a:latin typeface="Sylfaen" panose="010A0502050306030303" pitchFamily="18" charset="0"/>
              </a:rPr>
              <a:t>ռազմավարությունների</a:t>
            </a:r>
            <a:r>
              <a:rPr lang="hy-AM" sz="21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 </a:t>
            </a:r>
            <a:r>
              <a:rPr lang="hy-AM" sz="2100" dirty="0" err="1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հատկորման</a:t>
            </a:r>
            <a:r>
              <a:rPr lang="hy-AM" sz="21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 </a:t>
            </a:r>
            <a:r>
              <a:rPr lang="hy-AM" sz="2100" dirty="0" err="1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համարջ</a:t>
            </a:r>
            <a:r>
              <a:rPr lang="hy-AM" sz="21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: Շարունակեք օգտագործել </a:t>
            </a:r>
            <a:r>
              <a:rPr lang="hy-AM" sz="2100" dirty="0" err="1">
                <a:solidFill>
                  <a:sysClr val="windowText" lastClr="000000"/>
                </a:solidFill>
                <a:latin typeface="Sylfaen" panose="010A0502050306030303" pitchFamily="18" charset="0"/>
              </a:rPr>
              <a:t>ծախսարդյունավետ</a:t>
            </a:r>
            <a:r>
              <a:rPr lang="hy-AM" sz="21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 մեթոդներ:</a:t>
            </a:r>
            <a:r>
              <a:rPr lang="en-US" sz="21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	</a:t>
            </a:r>
          </a:p>
          <a:p>
            <a:r>
              <a:rPr lang="en-US" sz="28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28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200" dirty="0">
                <a:solidFill>
                  <a:sysClr val="windowText" lastClr="000000"/>
                </a:solidFill>
              </a:rPr>
              <a:t>	</a:t>
            </a:r>
          </a:p>
        </p:txBody>
      </p:sp>
      <p:pic>
        <p:nvPicPr>
          <p:cNvPr id="4098" name="Picture 2" descr="C:\Users\pc\AppData\Local\Microsoft\Windows\INetCache\IE\JV6YJ5K3\attention-14847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044" y="593172"/>
            <a:ext cx="1107780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6105" y="1053680"/>
            <a:ext cx="837858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3000" b="1" dirty="0" smtClean="0">
                <a:latin typeface="Sylfaen" panose="010A0502050306030303" pitchFamily="18" charset="0"/>
              </a:rPr>
              <a:t>Ֆինանսավորում</a:t>
            </a:r>
            <a:r>
              <a:rPr lang="cs-CZ" sz="3000" b="1" dirty="0" smtClean="0">
                <a:latin typeface="Sylfaen" panose="010A0502050306030303" pitchFamily="18" charset="0"/>
              </a:rPr>
              <a:t> </a:t>
            </a:r>
            <a:r>
              <a:rPr lang="cs-CZ" sz="3000" dirty="0">
                <a:latin typeface="Sylfaen" panose="010A0502050306030303" pitchFamily="18" charset="0"/>
              </a:rPr>
              <a:t>	</a:t>
            </a:r>
          </a:p>
          <a:p>
            <a:r>
              <a:rPr lang="hy-AM" sz="2000" dirty="0" smtClean="0">
                <a:latin typeface="Sylfaen" panose="010A0502050306030303" pitchFamily="18" charset="0"/>
              </a:rPr>
              <a:t>Ֆինանսավորումը </a:t>
            </a:r>
            <a:r>
              <a:rPr lang="hy-AM" sz="2000" dirty="0">
                <a:latin typeface="Sylfaen" panose="010A0502050306030303" pitchFamily="18" charset="0"/>
              </a:rPr>
              <a:t>ՀԿ-ների միության </a:t>
            </a:r>
            <a:r>
              <a:rPr lang="hy-AM" sz="2000" dirty="0" err="1">
                <a:latin typeface="Sylfaen" panose="010A0502050306030303" pitchFamily="18" charset="0"/>
              </a:rPr>
              <a:t>առջև</a:t>
            </a:r>
            <a:r>
              <a:rPr lang="hy-AM" sz="2000" dirty="0">
                <a:latin typeface="Sylfaen" panose="010A0502050306030303" pitchFamily="18" charset="0"/>
              </a:rPr>
              <a:t> ծառացած հիմնական </a:t>
            </a:r>
            <a:r>
              <a:rPr lang="hy-AM" sz="2000" dirty="0" err="1">
                <a:latin typeface="Sylfaen" panose="010A0502050306030303" pitchFamily="18" charset="0"/>
              </a:rPr>
              <a:t>մարտահրավերներից</a:t>
            </a:r>
            <a:r>
              <a:rPr lang="hy-AM" sz="2000" dirty="0">
                <a:latin typeface="Sylfaen" panose="010A0502050306030303" pitchFamily="18" charset="0"/>
              </a:rPr>
              <a:t> մեկն է: </a:t>
            </a:r>
            <a:r>
              <a:rPr lang="hy-AM" sz="2000" dirty="0" err="1">
                <a:latin typeface="Sylfaen" panose="010A0502050306030303" pitchFamily="18" charset="0"/>
              </a:rPr>
              <a:t>Դոնորներից</a:t>
            </a:r>
            <a:r>
              <a:rPr lang="hy-AM" sz="2000" dirty="0">
                <a:latin typeface="Sylfaen" panose="010A0502050306030303" pitchFamily="18" charset="0"/>
              </a:rPr>
              <a:t> շատերն </a:t>
            </a:r>
            <a:r>
              <a:rPr lang="hy-AM" sz="2000" dirty="0" smtClean="0">
                <a:latin typeface="Sylfaen" panose="010A0502050306030303" pitchFamily="18" charset="0"/>
              </a:rPr>
              <a:t>ներկայումս ուղղակիորեն  միայն </a:t>
            </a:r>
            <a:r>
              <a:rPr lang="hy-AM" sz="2000" dirty="0">
                <a:latin typeface="Sylfaen" panose="010A0502050306030303" pitchFamily="18" charset="0"/>
              </a:rPr>
              <a:t>ծրագրի </a:t>
            </a:r>
            <a:r>
              <a:rPr lang="hy-AM" sz="2000" dirty="0" smtClean="0">
                <a:latin typeface="Sylfaen" panose="010A0502050306030303" pitchFamily="18" charset="0"/>
              </a:rPr>
              <a:t>ֆինանսավորում են տրամադրում, ընդամենը միայն </a:t>
            </a:r>
            <a:r>
              <a:rPr lang="hy-AM" sz="2000" dirty="0">
                <a:latin typeface="Sylfaen" panose="010A0502050306030303" pitchFamily="18" charset="0"/>
              </a:rPr>
              <a:t>2-4 </a:t>
            </a:r>
            <a:r>
              <a:rPr lang="hy-AM" sz="2000" dirty="0" smtClean="0">
                <a:latin typeface="Sylfaen" panose="010A0502050306030303" pitchFamily="18" charset="0"/>
              </a:rPr>
              <a:t>տարվա համար: Կառավարիչների ծրագրային: </a:t>
            </a:r>
            <a:r>
              <a:rPr lang="en-US" sz="2000" dirty="0">
                <a:latin typeface="Sylfaen" panose="010A050205030603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8091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Autofit/>
          </a:bodyPr>
          <a:lstStyle/>
          <a:p>
            <a:r>
              <a:rPr lang="cs-CZ" sz="3200" b="1" dirty="0">
                <a:solidFill>
                  <a:srgbClr val="BF0000"/>
                </a:solidFill>
              </a:rPr>
              <a:t>4</a:t>
            </a:r>
            <a:r>
              <a:rPr lang="cs-CZ" sz="3200" b="1" dirty="0" smtClean="0">
                <a:solidFill>
                  <a:srgbClr val="BF0000"/>
                </a:solidFill>
              </a:rPr>
              <a:t>. </a:t>
            </a:r>
            <a:r>
              <a:rPr lang="hy-AM" sz="3200" b="1" dirty="0" smtClean="0">
                <a:solidFill>
                  <a:srgbClr val="BF0000"/>
                </a:solidFill>
              </a:rPr>
              <a:t>Կառավարում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48185" y="1683225"/>
            <a:ext cx="8295563" cy="45401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87650072"/>
              </p:ext>
            </p:extLst>
          </p:nvPr>
        </p:nvGraphicFramePr>
        <p:xfrm>
          <a:off x="382137" y="990601"/>
          <a:ext cx="8611738" cy="5232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769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Autofit/>
          </a:bodyPr>
          <a:lstStyle/>
          <a:p>
            <a:r>
              <a:rPr lang="cs-CZ" sz="3200" b="1" dirty="0">
                <a:solidFill>
                  <a:srgbClr val="BF0000"/>
                </a:solidFill>
                <a:latin typeface="Sylfaen" panose="010A0502050306030303" pitchFamily="18" charset="0"/>
              </a:rPr>
              <a:t>4. </a:t>
            </a:r>
            <a:r>
              <a:rPr lang="hy-AM" sz="3200" b="1" dirty="0">
                <a:solidFill>
                  <a:srgbClr val="BF0000"/>
                </a:solidFill>
                <a:latin typeface="Sylfaen" panose="010A0502050306030303" pitchFamily="18" charset="0"/>
              </a:rPr>
              <a:t>Կառավարում</a:t>
            </a:r>
            <a:r>
              <a:rPr lang="cs-CZ" sz="3200" dirty="0">
                <a:latin typeface="Sylfaen" panose="010A0502050306030303" pitchFamily="18" charset="0"/>
              </a:rPr>
              <a:t/>
            </a:r>
            <a:br>
              <a:rPr lang="cs-CZ" sz="3200" dirty="0">
                <a:latin typeface="Sylfaen" panose="010A0502050306030303" pitchFamily="18" charset="0"/>
              </a:rPr>
            </a:br>
            <a:r>
              <a:rPr lang="cs-CZ" sz="3200" dirty="0">
                <a:latin typeface="Sylfaen" panose="010A0502050306030303" pitchFamily="18" charset="0"/>
              </a:rPr>
              <a:t/>
            </a:r>
            <a:br>
              <a:rPr lang="cs-CZ" sz="3200" dirty="0">
                <a:latin typeface="Sylfaen" panose="010A0502050306030303" pitchFamily="18" charset="0"/>
              </a:rPr>
            </a:br>
            <a:r>
              <a:rPr lang="cs-CZ" sz="3200" dirty="0">
                <a:latin typeface="Sylfaen" panose="010A0502050306030303" pitchFamily="18" charset="0"/>
              </a:rPr>
              <a:t/>
            </a:r>
            <a:br>
              <a:rPr lang="cs-CZ" sz="3200" dirty="0">
                <a:latin typeface="Sylfaen" panose="010A0502050306030303" pitchFamily="18" charset="0"/>
              </a:rPr>
            </a:br>
            <a:endParaRPr lang="cs-CZ" sz="3200" dirty="0">
              <a:latin typeface="Sylfaen" panose="010A0502050306030303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6104" y="3848101"/>
            <a:ext cx="8295563" cy="2495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y-AM" sz="24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Խորհրդի բեռը </a:t>
            </a:r>
            <a:r>
              <a:rPr lang="hy-AM" sz="2400" dirty="0" err="1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թեթևացրեք</a:t>
            </a:r>
            <a:r>
              <a:rPr lang="hy-AM" sz="24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 ` Խորհրդի </a:t>
            </a:r>
            <a:r>
              <a:rPr lang="hy-AM" sz="2400" b="1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ենթահանձնաժողովներ ստեղծելով </a:t>
            </a:r>
            <a:r>
              <a:rPr lang="hy-AM" sz="24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: Խորհուրդը պետք է ունենա իր </a:t>
            </a:r>
            <a:r>
              <a:rPr lang="hy-AM" sz="2400" b="1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նորացման</a:t>
            </a:r>
            <a:r>
              <a:rPr lang="hy-AM" sz="24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 հստակ ռազմավարություն </a:t>
            </a:r>
            <a:r>
              <a:rPr lang="hy-AM" sz="24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: </a:t>
            </a:r>
            <a:r>
              <a:rPr lang="hy-AM" sz="2400" dirty="0" err="1">
                <a:solidFill>
                  <a:sysClr val="windowText" lastClr="000000"/>
                </a:solidFill>
                <a:latin typeface="Sylfaen" panose="010A0502050306030303" pitchFamily="18" charset="0"/>
              </a:rPr>
              <a:t>Խորհրդը</a:t>
            </a:r>
            <a:r>
              <a:rPr lang="hy-AM" sz="24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 պետք է </a:t>
            </a:r>
            <a:r>
              <a:rPr lang="hy-AM" sz="24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այնպես կազմակերպի </a:t>
            </a:r>
            <a:r>
              <a:rPr lang="hy-AM" sz="24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իր </a:t>
            </a:r>
            <a:r>
              <a:rPr lang="hy-AM" sz="24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աշխատանքը` որպեսզի ապահովի </a:t>
            </a:r>
            <a:r>
              <a:rPr lang="hy-AM" sz="24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տնօրենների </a:t>
            </a:r>
            <a:r>
              <a:rPr lang="hy-AM" sz="24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ժամանակի, հմտությունների </a:t>
            </a:r>
            <a:r>
              <a:rPr lang="hy-AM" sz="24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և </a:t>
            </a:r>
            <a:r>
              <a:rPr lang="hy-AM" sz="24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գիտելիքների առավել </a:t>
            </a:r>
            <a:r>
              <a:rPr lang="hy-AM" sz="24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արդյունավետ </a:t>
            </a:r>
            <a:r>
              <a:rPr lang="hy-AM" sz="24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օգտագործումը : </a:t>
            </a:r>
            <a:r>
              <a:rPr lang="en-US" sz="24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</p:txBody>
      </p:sp>
      <p:pic>
        <p:nvPicPr>
          <p:cNvPr id="4098" name="Picture 2" descr="C:\Users\pc\AppData\Local\Microsoft\Windows\INetCache\IE\JV6YJ5K3\attention-14847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044" y="593172"/>
            <a:ext cx="1107780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6105" y="1053680"/>
            <a:ext cx="837858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800" b="1" dirty="0" smtClean="0">
                <a:latin typeface="Sylfaen" panose="010A0502050306030303" pitchFamily="18" charset="0"/>
              </a:rPr>
              <a:t>ՀԿ ղեկավարներ</a:t>
            </a:r>
            <a:r>
              <a:rPr lang="cs-CZ" sz="2800" b="1" dirty="0" smtClean="0">
                <a:latin typeface="Sylfaen" panose="010A0502050306030303" pitchFamily="18" charset="0"/>
              </a:rPr>
              <a:t> </a:t>
            </a:r>
            <a:r>
              <a:rPr lang="cs-CZ" sz="2800" dirty="0">
                <a:latin typeface="Sylfaen" panose="010A0502050306030303" pitchFamily="18" charset="0"/>
              </a:rPr>
              <a:t>	</a:t>
            </a:r>
          </a:p>
          <a:p>
            <a:r>
              <a:rPr lang="hy-AM" i="1" dirty="0" smtClean="0">
                <a:latin typeface="Sylfaen" panose="010A0502050306030303" pitchFamily="18" charset="0"/>
              </a:rPr>
              <a:t>Կարևոր </a:t>
            </a:r>
            <a:r>
              <a:rPr lang="hy-AM" i="1" dirty="0">
                <a:latin typeface="Sylfaen" panose="010A0502050306030303" pitchFamily="18" charset="0"/>
              </a:rPr>
              <a:t>է, որ ՀԿ-ների ասոցիացիայի խորհուրդը կազմված լինի առանցքային </a:t>
            </a:r>
            <a:r>
              <a:rPr lang="hy-AM" i="1" dirty="0" smtClean="0">
                <a:latin typeface="Sylfaen" panose="010A0502050306030303" pitchFamily="18" charset="0"/>
              </a:rPr>
              <a:t>ՀԿ-ների ղեկավարներից</a:t>
            </a:r>
            <a:r>
              <a:rPr lang="hy-AM" i="1" dirty="0">
                <a:latin typeface="Sylfaen" panose="010A0502050306030303" pitchFamily="18" charset="0"/>
              </a:rPr>
              <a:t>, որոնք </a:t>
            </a:r>
            <a:r>
              <a:rPr lang="hy-AM" i="1" dirty="0" smtClean="0">
                <a:latin typeface="Sylfaen" panose="010A0502050306030303" pitchFamily="18" charset="0"/>
              </a:rPr>
              <a:t>վայելում են ինչպես </a:t>
            </a:r>
            <a:r>
              <a:rPr lang="hy-AM" i="1" dirty="0">
                <a:latin typeface="Sylfaen" panose="010A0502050306030303" pitchFamily="18" charset="0"/>
              </a:rPr>
              <a:t>ՀԿ ոլորտի, այնպես էլ կառավարության և գործարար հանրության </a:t>
            </a:r>
            <a:r>
              <a:rPr lang="hy-AM" i="1" dirty="0" smtClean="0">
                <a:latin typeface="Sylfaen" panose="010A0502050306030303" pitchFamily="18" charset="0"/>
              </a:rPr>
              <a:t>հարգանքը: </a:t>
            </a:r>
            <a:r>
              <a:rPr lang="hy-AM" i="1" dirty="0">
                <a:latin typeface="Sylfaen" panose="010A0502050306030303" pitchFamily="18" charset="0"/>
              </a:rPr>
              <a:t>ՀԿ-ների այդպիսի </a:t>
            </a:r>
            <a:r>
              <a:rPr lang="hy-AM" i="1" dirty="0" err="1" smtClean="0">
                <a:latin typeface="Sylfaen" panose="010A0502050306030303" pitchFamily="18" charset="0"/>
              </a:rPr>
              <a:t>ղեկավարանձնակազմը</a:t>
            </a:r>
            <a:r>
              <a:rPr lang="hy-AM" i="1" dirty="0" smtClean="0">
                <a:latin typeface="Sylfaen" panose="010A0502050306030303" pitchFamily="18" charset="0"/>
              </a:rPr>
              <a:t> </a:t>
            </a:r>
            <a:r>
              <a:rPr lang="hy-AM" i="1" dirty="0">
                <a:latin typeface="Sylfaen" panose="010A0502050306030303" pitchFamily="18" charset="0"/>
              </a:rPr>
              <a:t>սովորաբար շատ զբաղված է </a:t>
            </a:r>
            <a:r>
              <a:rPr lang="hy-AM" i="1" dirty="0" smtClean="0">
                <a:latin typeface="Sylfaen" panose="010A0502050306030303" pitchFamily="18" charset="0"/>
              </a:rPr>
              <a:t>Խորհրդի անդամ առաջադրվելու հրավերն ընդունելու </a:t>
            </a:r>
            <a:r>
              <a:rPr lang="hy-AM" i="1" dirty="0">
                <a:latin typeface="Sylfaen" panose="010A0502050306030303" pitchFamily="18" charset="0"/>
              </a:rPr>
              <a:t>համար:</a:t>
            </a:r>
            <a:endParaRPr lang="hy-AM" i="1" dirty="0" smtClean="0">
              <a:latin typeface="Sylfaen" panose="010A0502050306030303" pitchFamily="18" charset="0"/>
            </a:endParaRPr>
          </a:p>
          <a:p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17455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Autofit/>
          </a:bodyPr>
          <a:lstStyle/>
          <a:p>
            <a:r>
              <a:rPr lang="cs-CZ" sz="3200" b="1" dirty="0">
                <a:solidFill>
                  <a:srgbClr val="BF0000"/>
                </a:solidFill>
                <a:latin typeface="Sylfaen" panose="010A0502050306030303" pitchFamily="18" charset="0"/>
              </a:rPr>
              <a:t>4. </a:t>
            </a:r>
            <a:r>
              <a:rPr lang="hy-AM" sz="3200" b="1" dirty="0">
                <a:solidFill>
                  <a:srgbClr val="BF0000"/>
                </a:solidFill>
                <a:latin typeface="Sylfaen" panose="010A0502050306030303" pitchFamily="18" charset="0"/>
              </a:rPr>
              <a:t>Կառավարում</a:t>
            </a:r>
            <a:r>
              <a:rPr lang="cs-CZ" sz="3200" dirty="0">
                <a:latin typeface="Sylfaen" panose="010A0502050306030303" pitchFamily="18" charset="0"/>
              </a:rPr>
              <a:t/>
            </a:r>
            <a:br>
              <a:rPr lang="cs-CZ" sz="3200" dirty="0">
                <a:latin typeface="Sylfaen" panose="010A0502050306030303" pitchFamily="18" charset="0"/>
              </a:rPr>
            </a:br>
            <a:r>
              <a:rPr lang="cs-CZ" sz="3200" dirty="0">
                <a:latin typeface="Sylfaen" panose="010A0502050306030303" pitchFamily="18" charset="0"/>
              </a:rPr>
              <a:t/>
            </a:r>
            <a:br>
              <a:rPr lang="cs-CZ" sz="3200" dirty="0">
                <a:latin typeface="Sylfaen" panose="010A0502050306030303" pitchFamily="18" charset="0"/>
              </a:rPr>
            </a:br>
            <a:r>
              <a:rPr lang="cs-CZ" sz="3200" dirty="0">
                <a:latin typeface="Sylfaen" panose="010A0502050306030303" pitchFamily="18" charset="0"/>
              </a:rPr>
              <a:t/>
            </a:r>
            <a:br>
              <a:rPr lang="cs-CZ" sz="3200" dirty="0">
                <a:latin typeface="Sylfaen" panose="010A0502050306030303" pitchFamily="18" charset="0"/>
              </a:rPr>
            </a:br>
            <a:endParaRPr lang="cs-CZ" sz="32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6104" y="3848101"/>
            <a:ext cx="8295563" cy="2495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y-AM" sz="20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Մշակեք </a:t>
            </a:r>
            <a:r>
              <a:rPr lang="hy-AM" sz="20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հստակ </a:t>
            </a:r>
            <a:r>
              <a:rPr lang="hy-AM" sz="2000" dirty="0" err="1">
                <a:solidFill>
                  <a:sysClr val="windowText" lastClr="000000"/>
                </a:solidFill>
                <a:latin typeface="Sylfaen" panose="010A0502050306030303" pitchFamily="18" charset="0"/>
              </a:rPr>
              <a:t>ուղեցույցներ</a:t>
            </a:r>
            <a:r>
              <a:rPr lang="hy-AM" sz="20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 և </a:t>
            </a:r>
            <a:r>
              <a:rPr lang="hy-AM" sz="2000" dirty="0" err="1">
                <a:solidFill>
                  <a:sysClr val="windowText" lastClr="000000"/>
                </a:solidFill>
                <a:latin typeface="Sylfaen" panose="010A0502050306030303" pitchFamily="18" charset="0"/>
              </a:rPr>
              <a:t>ընթացակարգեր</a:t>
            </a:r>
            <a:r>
              <a:rPr lang="hy-AM" sz="20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, որոնք նկարագրում են Խորհրդի և Գլխավոր գործադիր տնօրենի </a:t>
            </a:r>
            <a:r>
              <a:rPr lang="hy-AM" sz="2000" b="1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պարտականությունները</a:t>
            </a:r>
            <a:r>
              <a:rPr lang="hy-AM" sz="20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: </a:t>
            </a:r>
            <a:r>
              <a:rPr lang="hy-AM" sz="2000" dirty="0" err="1">
                <a:solidFill>
                  <a:sysClr val="windowText" lastClr="000000"/>
                </a:solidFill>
                <a:latin typeface="Sylfaen" panose="010A0502050306030303" pitchFamily="18" charset="0"/>
              </a:rPr>
              <a:t>Խորհրդը</a:t>
            </a:r>
            <a:r>
              <a:rPr lang="hy-AM" sz="20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 պետք է կենտրոնանա կազմակերպության ռազմավարական ուղղության վրա, որպեսզի խուսափի առօրյա գործունեության մեջ ներգրավվելուց:</a:t>
            </a:r>
          </a:p>
          <a:p>
            <a:endParaRPr lang="en-US" sz="1400" dirty="0">
              <a:solidFill>
                <a:sysClr val="windowText" lastClr="000000"/>
              </a:solidFill>
              <a:latin typeface="Sylfaen" panose="010A0502050306030303" pitchFamily="18" charset="0"/>
            </a:endParaRP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</p:txBody>
      </p:sp>
      <p:pic>
        <p:nvPicPr>
          <p:cNvPr id="4098" name="Picture 2" descr="C:\Users\pc\AppData\Local\Microsoft\Windows\INetCache\IE\JV6YJ5K3\attention-14847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519" y="246071"/>
            <a:ext cx="1107780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6105" y="1053680"/>
            <a:ext cx="837858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600" b="1" dirty="0" smtClean="0"/>
              <a:t>Կառավարման և ղեկավարման համակցում</a:t>
            </a:r>
            <a:r>
              <a:rPr lang="cs-CZ" sz="2600" b="1" dirty="0" smtClean="0"/>
              <a:t> </a:t>
            </a:r>
            <a:r>
              <a:rPr lang="cs-CZ" sz="2600" dirty="0"/>
              <a:t>	</a:t>
            </a:r>
          </a:p>
          <a:p>
            <a:r>
              <a:rPr lang="hy-AM" sz="2000" i="1" dirty="0" smtClean="0">
                <a:latin typeface="Sylfaen" panose="010A0502050306030303" pitchFamily="18" charset="0"/>
              </a:rPr>
              <a:t>Երբեմն </a:t>
            </a:r>
            <a:r>
              <a:rPr lang="hy-AM" sz="2000" i="1" dirty="0">
                <a:latin typeface="Sylfaen" panose="010A0502050306030303" pitchFamily="18" charset="0"/>
              </a:rPr>
              <a:t>դժվար է </a:t>
            </a:r>
            <a:r>
              <a:rPr lang="hy-AM" sz="2000" i="1" dirty="0" smtClean="0">
                <a:latin typeface="Sylfaen" panose="010A0502050306030303" pitchFamily="18" charset="0"/>
              </a:rPr>
              <a:t>հասկանալ, </a:t>
            </a:r>
            <a:r>
              <a:rPr lang="hy-AM" sz="2000" i="1" dirty="0">
                <a:latin typeface="Sylfaen" panose="010A0502050306030303" pitchFamily="18" charset="0"/>
              </a:rPr>
              <a:t>թե որտեղ </a:t>
            </a:r>
            <a:r>
              <a:rPr lang="hy-AM" sz="2000" i="1" dirty="0" smtClean="0">
                <a:latin typeface="Sylfaen" panose="010A0502050306030303" pitchFamily="18" charset="0"/>
              </a:rPr>
              <a:t>են գործնական </a:t>
            </a:r>
            <a:r>
              <a:rPr lang="hy-AM" sz="2000" i="1" dirty="0">
                <a:latin typeface="Sylfaen" panose="010A0502050306030303" pitchFamily="18" charset="0"/>
              </a:rPr>
              <a:t>իմաստով </a:t>
            </a:r>
            <a:r>
              <a:rPr lang="hy-AM" sz="2000" i="1" dirty="0" smtClean="0">
                <a:latin typeface="Sylfaen" panose="010A0502050306030303" pitchFamily="18" charset="0"/>
              </a:rPr>
              <a:t>բաժանվում կառավարումն ու </a:t>
            </a:r>
            <a:r>
              <a:rPr lang="hy-AM" sz="2000" i="1" dirty="0">
                <a:latin typeface="Sylfaen" panose="010A0502050306030303" pitchFamily="18" charset="0"/>
              </a:rPr>
              <a:t>ղեկավարումը։ Գլխավոր </a:t>
            </a:r>
            <a:r>
              <a:rPr lang="hy-AM" sz="2000" i="1" dirty="0" err="1">
                <a:latin typeface="Sylfaen" panose="010A0502050306030303" pitchFamily="18" charset="0"/>
              </a:rPr>
              <a:t>գործադիրի</a:t>
            </a:r>
            <a:r>
              <a:rPr lang="hy-AM" sz="2000" i="1" dirty="0">
                <a:latin typeface="Sylfaen" panose="010A0502050306030303" pitchFamily="18" charset="0"/>
              </a:rPr>
              <a:t> </a:t>
            </a:r>
            <a:r>
              <a:rPr lang="hy-AM" sz="2000" i="1" dirty="0" smtClean="0">
                <a:latin typeface="Sylfaen" panose="010A0502050306030303" pitchFamily="18" charset="0"/>
              </a:rPr>
              <a:t>տնօրենը սովորաբար </a:t>
            </a:r>
            <a:r>
              <a:rPr lang="hy-AM" sz="2000" i="1" dirty="0">
                <a:latin typeface="Sylfaen" panose="010A0502050306030303" pitchFamily="18" charset="0"/>
              </a:rPr>
              <a:t>ծանր վիճակում են </a:t>
            </a:r>
            <a:r>
              <a:rPr lang="hy-AM" sz="2000" i="1" dirty="0" err="1" smtClean="0">
                <a:latin typeface="Sylfaen" panose="010A0502050306030303" pitchFamily="18" charset="0"/>
              </a:rPr>
              <a:t>հյատնվումայն</a:t>
            </a:r>
            <a:r>
              <a:rPr lang="hy-AM" sz="2000" i="1" dirty="0" smtClean="0">
                <a:latin typeface="Sylfaen" panose="010A0502050306030303" pitchFamily="18" charset="0"/>
              </a:rPr>
              <a:t> հարցում, </a:t>
            </a:r>
            <a:r>
              <a:rPr lang="hy-AM" sz="2000" i="1" dirty="0">
                <a:latin typeface="Sylfaen" panose="010A0502050306030303" pitchFamily="18" charset="0"/>
              </a:rPr>
              <a:t>թե ինչպես կարելի է հեշտացնել </a:t>
            </a:r>
            <a:r>
              <a:rPr lang="hy-AM" sz="2000" i="1" dirty="0" smtClean="0">
                <a:latin typeface="Sylfaen" panose="010A0502050306030303" pitchFamily="18" charset="0"/>
              </a:rPr>
              <a:t>խորհուրդի </a:t>
            </a:r>
            <a:r>
              <a:rPr lang="hy-AM" sz="2000" i="1" dirty="0" err="1" smtClean="0">
                <a:latin typeface="Sylfaen" panose="010A0502050306030303" pitchFamily="18" charset="0"/>
              </a:rPr>
              <a:t>գործունեությունըւ</a:t>
            </a:r>
            <a:r>
              <a:rPr lang="hy-AM" sz="2000" i="1" dirty="0">
                <a:latin typeface="Sylfaen" panose="010A0502050306030303" pitchFamily="18" charset="0"/>
              </a:rPr>
              <a:t>։ </a:t>
            </a:r>
            <a:r>
              <a:rPr lang="hy-AM" sz="2000" i="1" dirty="0" err="1" smtClean="0">
                <a:latin typeface="Sylfaen" panose="010A0502050306030303" pitchFamily="18" charset="0"/>
              </a:rPr>
              <a:t>Նմնապես</a:t>
            </a:r>
            <a:r>
              <a:rPr lang="hy-AM" sz="2000" i="1" dirty="0" smtClean="0">
                <a:latin typeface="Sylfaen" panose="010A0502050306030303" pitchFamily="18" charset="0"/>
              </a:rPr>
              <a:t>, </a:t>
            </a:r>
            <a:r>
              <a:rPr lang="hy-AM" sz="2000" i="1" dirty="0">
                <a:latin typeface="Sylfaen" panose="010A0502050306030303" pitchFamily="18" charset="0"/>
              </a:rPr>
              <a:t>խորհրդի որոշ անդամներ կարող են խանգարել </a:t>
            </a:r>
            <a:r>
              <a:rPr lang="hy-AM" sz="2000" i="1" dirty="0" smtClean="0">
                <a:latin typeface="Sylfaen" panose="010A0502050306030303" pitchFamily="18" charset="0"/>
              </a:rPr>
              <a:t>ղեկավարմանը</a:t>
            </a:r>
            <a:r>
              <a:rPr lang="hy-AM" sz="2000" i="1" dirty="0">
                <a:latin typeface="Sylfaen" panose="010A0502050306030303" pitchFamily="18" charset="0"/>
              </a:rPr>
              <a:t>:</a:t>
            </a:r>
          </a:p>
          <a:p>
            <a:endParaRPr lang="hy-AM" sz="1400" i="1" dirty="0">
              <a:latin typeface="Sylfaen" panose="010A0502050306030303" pitchFamily="18" charset="0"/>
            </a:endParaRPr>
          </a:p>
          <a:p>
            <a:r>
              <a:rPr lang="en-US" sz="1400" i="1" dirty="0" smtClean="0">
                <a:latin typeface="Sylfaen" panose="010A0502050306030303" pitchFamily="18" charset="0"/>
              </a:rPr>
              <a:t> </a:t>
            </a:r>
            <a:r>
              <a:rPr lang="en-US" sz="1400" dirty="0">
                <a:latin typeface="Sylfaen" panose="010A050205030603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494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Autofit/>
          </a:bodyPr>
          <a:lstStyle/>
          <a:p>
            <a:r>
              <a:rPr lang="cs-CZ" sz="3200" b="1" dirty="0">
                <a:solidFill>
                  <a:srgbClr val="BF0000"/>
                </a:solidFill>
                <a:latin typeface="Sylfaen" panose="010A0502050306030303" pitchFamily="18" charset="0"/>
              </a:rPr>
              <a:t>4. </a:t>
            </a:r>
            <a:r>
              <a:rPr lang="hy-AM" sz="3200" b="1" dirty="0">
                <a:solidFill>
                  <a:srgbClr val="BF0000"/>
                </a:solidFill>
                <a:latin typeface="Sylfaen" panose="010A0502050306030303" pitchFamily="18" charset="0"/>
              </a:rPr>
              <a:t>Կառավարում</a:t>
            </a:r>
            <a:r>
              <a:rPr lang="cs-CZ" sz="3200" dirty="0">
                <a:latin typeface="Sylfaen" panose="010A0502050306030303" pitchFamily="18" charset="0"/>
              </a:rPr>
              <a:t/>
            </a:r>
            <a:br>
              <a:rPr lang="cs-CZ" sz="3200" dirty="0">
                <a:latin typeface="Sylfaen" panose="010A0502050306030303" pitchFamily="18" charset="0"/>
              </a:rPr>
            </a:br>
            <a:r>
              <a:rPr lang="cs-CZ" sz="3200" dirty="0">
                <a:latin typeface="Sylfaen" panose="010A0502050306030303" pitchFamily="18" charset="0"/>
              </a:rPr>
              <a:t/>
            </a:r>
            <a:br>
              <a:rPr lang="cs-CZ" sz="3200" dirty="0">
                <a:latin typeface="Sylfaen" panose="010A0502050306030303" pitchFamily="18" charset="0"/>
              </a:rPr>
            </a:br>
            <a:r>
              <a:rPr lang="cs-CZ" sz="3200" dirty="0">
                <a:latin typeface="Sylfaen" panose="010A0502050306030303" pitchFamily="18" charset="0"/>
              </a:rPr>
              <a:t/>
            </a:r>
            <a:br>
              <a:rPr lang="cs-CZ" sz="3200" dirty="0">
                <a:latin typeface="Sylfaen" panose="010A0502050306030303" pitchFamily="18" charset="0"/>
              </a:rPr>
            </a:br>
            <a:endParaRPr lang="cs-CZ" sz="32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6104" y="3848101"/>
            <a:ext cx="8295563" cy="2495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y-AM" sz="2000" dirty="0" smtClean="0"/>
              <a:t>Կանոնադրությունը պետք </a:t>
            </a:r>
            <a:r>
              <a:rPr lang="hy-AM" sz="2000" dirty="0"/>
              <a:t>է հստակ </a:t>
            </a:r>
            <a:r>
              <a:rPr lang="hy-AM" sz="2000" dirty="0" smtClean="0"/>
              <a:t>սահմանի  թե դա </a:t>
            </a:r>
            <a:r>
              <a:rPr lang="hy-AM" sz="2000" dirty="0" err="1" smtClean="0"/>
              <a:t>ինչպե՞ս</a:t>
            </a:r>
            <a:r>
              <a:rPr lang="hy-AM" sz="2000" dirty="0" smtClean="0"/>
              <a:t> պետք է իրականացվի:</a:t>
            </a:r>
          </a:p>
          <a:p>
            <a:endParaRPr lang="hy-AM" sz="2000" dirty="0"/>
          </a:p>
          <a:p>
            <a:r>
              <a:rPr lang="hy-AM" sz="2000" dirty="0"/>
              <a:t>Խորհրդի անդամների </a:t>
            </a:r>
            <a:r>
              <a:rPr lang="hy-AM" sz="2000" dirty="0" smtClean="0"/>
              <a:t>փոխարկելիության վերաբերյալ դրույթները նույնպես  </a:t>
            </a:r>
            <a:r>
              <a:rPr lang="hy-AM" sz="2000" dirty="0"/>
              <a:t>կարող են </a:t>
            </a:r>
            <a:r>
              <a:rPr lang="hy-AM" sz="2000" dirty="0" smtClean="0"/>
              <a:t>ապահովել </a:t>
            </a:r>
            <a:r>
              <a:rPr lang="hy-AM" sz="2000" dirty="0"/>
              <a:t>անհրաժեշտ ճկունությունը:</a:t>
            </a:r>
            <a:r>
              <a:rPr lang="en-US" sz="2000" dirty="0" smtClean="0"/>
              <a:t> </a:t>
            </a:r>
          </a:p>
          <a:p>
            <a:r>
              <a:rPr lang="en-US" sz="3200" dirty="0"/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</p:txBody>
      </p:sp>
      <p:pic>
        <p:nvPicPr>
          <p:cNvPr id="4098" name="Picture 2" descr="C:\Users\pc\AppData\Local\Microsoft\Windows\INetCache\IE\JV6YJ5K3\attention-14847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519" y="246071"/>
            <a:ext cx="1107780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6105" y="1053680"/>
            <a:ext cx="83785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400" b="1" dirty="0" smtClean="0">
                <a:latin typeface="Sylfaen" panose="010A0502050306030303" pitchFamily="18" charset="0"/>
              </a:rPr>
              <a:t>Խորհրդում ներկայացուցչության հավասարակշռում</a:t>
            </a:r>
            <a:r>
              <a:rPr lang="en-US" sz="2400" b="1" dirty="0" smtClean="0">
                <a:latin typeface="Sylfaen" panose="010A0502050306030303" pitchFamily="18" charset="0"/>
              </a:rPr>
              <a:t> </a:t>
            </a:r>
            <a:r>
              <a:rPr lang="en-US" sz="2400" dirty="0">
                <a:latin typeface="Sylfaen" panose="010A0502050306030303" pitchFamily="18" charset="0"/>
              </a:rPr>
              <a:t>	</a:t>
            </a:r>
          </a:p>
          <a:p>
            <a:r>
              <a:rPr lang="hy-AM" sz="2000" i="1" dirty="0" smtClean="0">
                <a:latin typeface="Sylfaen" panose="010A0502050306030303" pitchFamily="18" charset="0"/>
              </a:rPr>
              <a:t>Երբեմն դժվար է փորձել </a:t>
            </a:r>
            <a:r>
              <a:rPr lang="hy-AM" sz="2000" i="1" dirty="0">
                <a:latin typeface="Sylfaen" panose="010A0502050306030303" pitchFamily="18" charset="0"/>
              </a:rPr>
              <a:t>հավասարակշռել Խորհրդում </a:t>
            </a:r>
            <a:r>
              <a:rPr lang="hy-AM" sz="2000" i="1" dirty="0" smtClean="0">
                <a:latin typeface="Sylfaen" panose="010A0502050306030303" pitchFamily="18" charset="0"/>
              </a:rPr>
              <a:t>կառույցների </a:t>
            </a:r>
            <a:r>
              <a:rPr lang="hy-AM" sz="2000" i="1" dirty="0" err="1" smtClean="0">
                <a:latin typeface="Sylfaen" panose="010A0502050306030303" pitchFamily="18" charset="0"/>
              </a:rPr>
              <a:t>ներկայացվածությունը</a:t>
            </a:r>
            <a:r>
              <a:rPr lang="hy-AM" sz="2000" i="1" dirty="0" smtClean="0">
                <a:latin typeface="Sylfaen" panose="010A0502050306030303" pitchFamily="18" charset="0"/>
              </a:rPr>
              <a:t> աշխարհագրական առումով. </a:t>
            </a:r>
            <a:r>
              <a:rPr lang="hy-AM" sz="2000" i="1" dirty="0">
                <a:latin typeface="Sylfaen" panose="010A0502050306030303" pitchFamily="18" charset="0"/>
              </a:rPr>
              <a:t>ոլորտային </a:t>
            </a:r>
            <a:r>
              <a:rPr lang="hy-AM" sz="2000" i="1" dirty="0" smtClean="0">
                <a:latin typeface="Sylfaen" panose="010A0502050306030303" pitchFamily="18" charset="0"/>
              </a:rPr>
              <a:t>կառույցների. սեռային </a:t>
            </a:r>
            <a:r>
              <a:rPr lang="hy-AM" sz="2000" i="1" dirty="0">
                <a:latin typeface="Sylfaen" panose="010A0502050306030303" pitchFamily="18" charset="0"/>
              </a:rPr>
              <a:t>և </a:t>
            </a:r>
            <a:r>
              <a:rPr lang="hy-AM" sz="2000" i="1" dirty="0" smtClean="0">
                <a:latin typeface="Sylfaen" panose="010A0502050306030303" pitchFamily="18" charset="0"/>
              </a:rPr>
              <a:t>հմտությունների առումով` առանց չափազանց մեծ Խորհուրդ ստեղծելու</a:t>
            </a:r>
            <a:r>
              <a:rPr lang="hy-AM" sz="2000" i="1" dirty="0">
                <a:latin typeface="Sylfaen" panose="010A0502050306030303" pitchFamily="18" charset="0"/>
              </a:rPr>
              <a:t>:</a:t>
            </a:r>
            <a:r>
              <a:rPr lang="en-US" sz="2000" dirty="0">
                <a:latin typeface="Sylfaen" panose="010A0502050306030303" pitchFamily="18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50659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Autofit/>
          </a:bodyPr>
          <a:lstStyle/>
          <a:p>
            <a:r>
              <a:rPr lang="cs-CZ" sz="3200" b="1" dirty="0" smtClean="0">
                <a:solidFill>
                  <a:srgbClr val="BF0000"/>
                </a:solidFill>
                <a:latin typeface="Sylfaen" panose="010A0502050306030303" pitchFamily="18" charset="0"/>
              </a:rPr>
              <a:t>5. </a:t>
            </a:r>
            <a:r>
              <a:rPr lang="hy-AM" sz="3200" b="1" dirty="0">
                <a:solidFill>
                  <a:srgbClr val="BF0000"/>
                </a:solidFill>
                <a:latin typeface="Sylfaen" panose="010A0502050306030303" pitchFamily="18" charset="0"/>
              </a:rPr>
              <a:t>Պատասխանատվության և </a:t>
            </a:r>
            <a:r>
              <a:rPr lang="hy-AM" sz="3200" b="1" dirty="0" err="1">
                <a:solidFill>
                  <a:srgbClr val="BF0000"/>
                </a:solidFill>
                <a:latin typeface="Sylfaen" panose="010A0502050306030303" pitchFamily="18" charset="0"/>
              </a:rPr>
              <a:t>լեգիտիմության</a:t>
            </a:r>
            <a:r>
              <a:rPr lang="hy-AM" sz="3200" b="1" dirty="0">
                <a:solidFill>
                  <a:srgbClr val="BF0000"/>
                </a:solidFill>
                <a:latin typeface="Sylfaen" panose="010A0502050306030303" pitchFamily="18" charset="0"/>
              </a:rPr>
              <a:t> </a:t>
            </a:r>
            <a:r>
              <a:rPr lang="hy-AM" sz="3200" b="1" dirty="0" smtClean="0">
                <a:solidFill>
                  <a:srgbClr val="BF0000"/>
                </a:solidFill>
                <a:latin typeface="Sylfaen" panose="010A0502050306030303" pitchFamily="18" charset="0"/>
              </a:rPr>
              <a:t>կառավարում</a:t>
            </a:r>
            <a:r>
              <a:rPr lang="cs-CZ" sz="3200" b="1" dirty="0" smtClean="0">
                <a:solidFill>
                  <a:srgbClr val="BF0000"/>
                </a:solidFill>
                <a:latin typeface="Sylfaen" panose="010A0502050306030303" pitchFamily="18" charset="0"/>
              </a:rPr>
              <a:t/>
            </a:r>
            <a:br>
              <a:rPr lang="cs-CZ" sz="3200" b="1" dirty="0" smtClean="0">
                <a:solidFill>
                  <a:srgbClr val="BF0000"/>
                </a:solidFill>
                <a:latin typeface="Sylfaen" panose="010A0502050306030303" pitchFamily="18" charset="0"/>
              </a:rPr>
            </a:br>
            <a:r>
              <a:rPr lang="cs-CZ" sz="3200" dirty="0" smtClean="0">
                <a:latin typeface="Sylfaen" panose="010A0502050306030303" pitchFamily="18" charset="0"/>
              </a:rPr>
              <a:t/>
            </a:r>
            <a:br>
              <a:rPr lang="cs-CZ" sz="3200" dirty="0" smtClean="0">
                <a:latin typeface="Sylfaen" panose="010A0502050306030303" pitchFamily="18" charset="0"/>
              </a:rPr>
            </a:br>
            <a:r>
              <a:rPr lang="cs-CZ" sz="3200" dirty="0" smtClean="0">
                <a:latin typeface="Sylfaen" panose="010A0502050306030303" pitchFamily="18" charset="0"/>
              </a:rPr>
              <a:t/>
            </a:r>
            <a:br>
              <a:rPr lang="cs-CZ" sz="3200" dirty="0" smtClean="0">
                <a:latin typeface="Sylfaen" panose="010A0502050306030303" pitchFamily="18" charset="0"/>
              </a:rPr>
            </a:br>
            <a:endParaRPr lang="cs-CZ" sz="3200" dirty="0">
              <a:latin typeface="Sylfaen" panose="010A0502050306030303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48185" y="1683225"/>
            <a:ext cx="8295563" cy="45401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57842196"/>
              </p:ext>
            </p:extLst>
          </p:nvPr>
        </p:nvGraphicFramePr>
        <p:xfrm>
          <a:off x="382137" y="990601"/>
          <a:ext cx="8611738" cy="5232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706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Autofit/>
          </a:bodyPr>
          <a:lstStyle/>
          <a:p>
            <a:r>
              <a:rPr lang="cs-CZ" sz="3200" b="1" dirty="0">
                <a:solidFill>
                  <a:srgbClr val="BF0000"/>
                </a:solidFill>
                <a:latin typeface="Sylfaen" panose="010A0502050306030303" pitchFamily="18" charset="0"/>
              </a:rPr>
              <a:t>5. </a:t>
            </a:r>
            <a:r>
              <a:rPr lang="hy-AM" sz="3200" b="1" dirty="0">
                <a:solidFill>
                  <a:srgbClr val="BF0000"/>
                </a:solidFill>
                <a:latin typeface="Sylfaen" panose="010A0502050306030303" pitchFamily="18" charset="0"/>
              </a:rPr>
              <a:t>Պատասխանատվության և </a:t>
            </a:r>
            <a:r>
              <a:rPr lang="hy-AM" sz="3200" b="1" dirty="0" err="1">
                <a:solidFill>
                  <a:srgbClr val="BF0000"/>
                </a:solidFill>
                <a:latin typeface="Sylfaen" panose="010A0502050306030303" pitchFamily="18" charset="0"/>
              </a:rPr>
              <a:t>լեգիտիմության</a:t>
            </a:r>
            <a:r>
              <a:rPr lang="hy-AM" sz="3200" b="1" dirty="0">
                <a:solidFill>
                  <a:srgbClr val="BF0000"/>
                </a:solidFill>
                <a:latin typeface="Sylfaen" panose="010A0502050306030303" pitchFamily="18" charset="0"/>
              </a:rPr>
              <a:t> կառավարում</a:t>
            </a:r>
            <a:r>
              <a:rPr lang="cs-CZ" sz="3200" b="1" dirty="0">
                <a:solidFill>
                  <a:srgbClr val="BF0000"/>
                </a:solidFill>
                <a:latin typeface="Sylfaen" panose="010A0502050306030303" pitchFamily="18" charset="0"/>
              </a:rPr>
              <a:t/>
            </a:r>
            <a:br>
              <a:rPr lang="cs-CZ" sz="3200" b="1" dirty="0">
                <a:solidFill>
                  <a:srgbClr val="BF0000"/>
                </a:solidFill>
                <a:latin typeface="Sylfaen" panose="010A0502050306030303" pitchFamily="18" charset="0"/>
              </a:rPr>
            </a:br>
            <a:r>
              <a:rPr lang="cs-CZ" sz="3200" dirty="0">
                <a:latin typeface="Sylfaen" panose="010A0502050306030303" pitchFamily="18" charset="0"/>
              </a:rPr>
              <a:t/>
            </a:r>
            <a:br>
              <a:rPr lang="cs-CZ" sz="3200" dirty="0">
                <a:latin typeface="Sylfaen" panose="010A0502050306030303" pitchFamily="18" charset="0"/>
              </a:rPr>
            </a:br>
            <a:r>
              <a:rPr lang="cs-CZ" sz="3200" dirty="0">
                <a:latin typeface="Sylfaen" panose="010A0502050306030303" pitchFamily="18" charset="0"/>
              </a:rPr>
              <a:t/>
            </a:r>
            <a:br>
              <a:rPr lang="cs-CZ" sz="3200" dirty="0">
                <a:latin typeface="Sylfaen" panose="010A0502050306030303" pitchFamily="18" charset="0"/>
              </a:rPr>
            </a:br>
            <a:endParaRPr lang="cs-CZ" sz="32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6103" y="3353909"/>
            <a:ext cx="8295563" cy="2961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y-AM" sz="20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Ասոցիացիան պետք </a:t>
            </a:r>
            <a:r>
              <a:rPr lang="hy-AM" sz="20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է կառուցի և մշտապես պահպանի իր և իր անդամների </a:t>
            </a:r>
            <a:r>
              <a:rPr lang="hy-AM" sz="20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լեգիտիմությունը այլ շահագրգիռ </a:t>
            </a:r>
            <a:r>
              <a:rPr lang="hy-AM" sz="20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կողմերի մոտ: </a:t>
            </a:r>
            <a:r>
              <a:rPr lang="hy-AM" sz="2000" b="1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Բարոյական </a:t>
            </a:r>
            <a:r>
              <a:rPr lang="hy-AM" sz="2000" b="1" dirty="0" err="1">
                <a:solidFill>
                  <a:sysClr val="windowText" lastClr="000000"/>
                </a:solidFill>
                <a:latin typeface="Sylfaen" panose="010A0502050306030303" pitchFamily="18" charset="0"/>
              </a:rPr>
              <a:t>լեգիտիմություն</a:t>
            </a:r>
            <a:r>
              <a:rPr lang="hy-AM" sz="20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: </a:t>
            </a:r>
            <a:r>
              <a:rPr lang="hy-AM" sz="2000" b="1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Գործելու  </a:t>
            </a:r>
            <a:r>
              <a:rPr lang="hy-AM" sz="2000" b="1" dirty="0" err="1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լեգիտիմություն</a:t>
            </a:r>
            <a:r>
              <a:rPr lang="hy-AM" sz="20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, </a:t>
            </a:r>
            <a:r>
              <a:rPr lang="hy-AM" sz="20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որը բխում է ասոցիացիայի </a:t>
            </a:r>
            <a:r>
              <a:rPr lang="hy-AM" sz="20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իր անդամների </a:t>
            </a:r>
            <a:r>
              <a:rPr lang="hy-AM" sz="20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շահերը ղեկավարելու և պաշտպանելու ունակությունից: </a:t>
            </a:r>
            <a:r>
              <a:rPr lang="hy-AM" sz="2000" b="1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Բարի համբավ</a:t>
            </a:r>
            <a:r>
              <a:rPr lang="hy-AM" sz="20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. Գործին </a:t>
            </a:r>
            <a:r>
              <a:rPr lang="hy-AM" sz="20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արհեստավարժ լինելը և օրենքները հարգելը: Ներկայացուցչություն. Որքան ավելի շատ անդամներ </a:t>
            </a:r>
            <a:r>
              <a:rPr lang="hy-AM" sz="2000" dirty="0" err="1">
                <a:solidFill>
                  <a:sysClr val="windowText" lastClr="000000"/>
                </a:solidFill>
                <a:latin typeface="Sylfaen" panose="010A0502050306030303" pitchFamily="18" charset="0"/>
              </a:rPr>
              <a:t>ունենաք</a:t>
            </a:r>
            <a:r>
              <a:rPr lang="hy-AM" sz="20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, այնքան </a:t>
            </a:r>
            <a:r>
              <a:rPr lang="hy-AM" sz="20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լավ կկարողանաք ներկայացնել ձեզ։</a:t>
            </a:r>
            <a:endParaRPr lang="hy-AM" sz="2000" dirty="0">
              <a:solidFill>
                <a:sysClr val="windowText" lastClr="000000"/>
              </a:solidFill>
              <a:latin typeface="Sylfaen" panose="010A0502050306030303" pitchFamily="18" charset="0"/>
            </a:endParaRPr>
          </a:p>
          <a:p>
            <a:endParaRPr lang="hy-AM" sz="1400" dirty="0">
              <a:solidFill>
                <a:sysClr val="windowText" lastClr="000000"/>
              </a:solidFill>
              <a:latin typeface="Sylfaen" panose="010A0502050306030303" pitchFamily="18" charset="0"/>
            </a:endParaRPr>
          </a:p>
          <a:p>
            <a:endParaRPr lang="hy-AM" sz="1400" dirty="0">
              <a:solidFill>
                <a:sysClr val="windowText" lastClr="000000"/>
              </a:solidFill>
              <a:latin typeface="Sylfaen" panose="010A0502050306030303" pitchFamily="18" charset="0"/>
            </a:endParaRPr>
          </a:p>
          <a:p>
            <a:endParaRPr lang="en-US" sz="1400" dirty="0">
              <a:solidFill>
                <a:sysClr val="windowText" lastClr="000000"/>
              </a:solidFill>
              <a:latin typeface="Sylfaen" panose="010A0502050306030303" pitchFamily="18" charset="0"/>
            </a:endParaRPr>
          </a:p>
          <a:p>
            <a:r>
              <a:rPr lang="cs-CZ" sz="3200" dirty="0">
                <a:solidFill>
                  <a:sysClr val="windowText" lastClr="000000"/>
                </a:solidFill>
              </a:rPr>
              <a:t>	</a:t>
            </a:r>
          </a:p>
          <a:p>
            <a:endParaRPr lang="en-US" sz="3200" dirty="0">
              <a:solidFill>
                <a:sysClr val="windowText" lastClr="000000"/>
              </a:solidFill>
            </a:endParaRPr>
          </a:p>
          <a:p>
            <a:r>
              <a:rPr lang="cs-CZ" sz="32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2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</p:txBody>
      </p:sp>
      <p:pic>
        <p:nvPicPr>
          <p:cNvPr id="4098" name="Picture 2" descr="C:\Users\pc\AppData\Local\Microsoft\Windows\INetCache\IE\JV6YJ5K3\attention-14847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900" y="922346"/>
            <a:ext cx="1107780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6105" y="1272755"/>
            <a:ext cx="83785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400" b="1" dirty="0" err="1" smtClean="0"/>
              <a:t>Լեգիտիմություն</a:t>
            </a:r>
            <a:r>
              <a:rPr lang="cs-CZ" sz="2400" b="1" dirty="0" smtClean="0"/>
              <a:t> </a:t>
            </a:r>
            <a:r>
              <a:rPr lang="cs-CZ" sz="2400" dirty="0"/>
              <a:t>	</a:t>
            </a:r>
            <a:r>
              <a:rPr lang="en-US" sz="2400" dirty="0"/>
              <a:t>	</a:t>
            </a:r>
          </a:p>
          <a:p>
            <a:r>
              <a:rPr lang="hy-AM" sz="2000" dirty="0" smtClean="0">
                <a:latin typeface="Sylfaen" panose="010A0502050306030303" pitchFamily="18" charset="0"/>
              </a:rPr>
              <a:t>Լինում են դեպքեր</a:t>
            </a:r>
            <a:r>
              <a:rPr lang="hy-AM" sz="2000" dirty="0">
                <a:latin typeface="Sylfaen" panose="010A0502050306030303" pitchFamily="18" charset="0"/>
              </a:rPr>
              <a:t>, երբ </a:t>
            </a:r>
            <a:r>
              <a:rPr lang="hy-AM" sz="2000" dirty="0" smtClean="0">
                <a:latin typeface="Sylfaen" panose="010A0502050306030303" pitchFamily="18" charset="0"/>
              </a:rPr>
              <a:t>ասոցիացիայի կամ </a:t>
            </a:r>
            <a:r>
              <a:rPr lang="hy-AM" sz="2000" dirty="0">
                <a:latin typeface="Sylfaen" panose="010A0502050306030303" pitchFamily="18" charset="0"/>
              </a:rPr>
              <a:t>նրա անդամների </a:t>
            </a:r>
            <a:r>
              <a:rPr lang="hy-AM" sz="2000" dirty="0" smtClean="0">
                <a:latin typeface="Sylfaen" panose="010A0502050306030303" pitchFamily="18" charset="0"/>
              </a:rPr>
              <a:t>լեգիտիմությունը հարցականի </a:t>
            </a:r>
            <a:r>
              <a:rPr lang="hy-AM" sz="2000" dirty="0">
                <a:latin typeface="Sylfaen" panose="010A0502050306030303" pitchFamily="18" charset="0"/>
              </a:rPr>
              <a:t>տակ են </a:t>
            </a:r>
            <a:r>
              <a:rPr lang="hy-AM" sz="2000" dirty="0" err="1" smtClean="0">
                <a:latin typeface="Sylfaen" panose="010A0502050306030303" pitchFamily="18" charset="0"/>
              </a:rPr>
              <a:t>առբվում</a:t>
            </a:r>
            <a:r>
              <a:rPr lang="hy-AM" sz="2000" dirty="0" smtClean="0">
                <a:latin typeface="Sylfaen" panose="010A0502050306030303" pitchFamily="18" charset="0"/>
              </a:rPr>
              <a:t>: Տրված հարցը </a:t>
            </a:r>
            <a:r>
              <a:rPr lang="hy-AM" sz="2000" dirty="0" err="1" smtClean="0">
                <a:latin typeface="Sylfaen" panose="010A0502050306030303" pitchFamily="18" charset="0"/>
              </a:rPr>
              <a:t>հետևյալն</a:t>
            </a:r>
            <a:r>
              <a:rPr lang="hy-AM" sz="2000" dirty="0" smtClean="0">
                <a:latin typeface="Sylfaen" panose="010A0502050306030303" pitchFamily="18" charset="0"/>
              </a:rPr>
              <a:t> է, «Իրենց կարծիքով </a:t>
            </a:r>
            <a:r>
              <a:rPr lang="hy-AM" sz="2000" dirty="0" err="1" smtClean="0">
                <a:latin typeface="Sylfaen" panose="010A0502050306030303" pitchFamily="18" charset="0"/>
              </a:rPr>
              <a:t>ո՞ւմ</a:t>
            </a:r>
            <a:r>
              <a:rPr lang="hy-AM" sz="2000" dirty="0" smtClean="0">
                <a:latin typeface="Sylfaen" panose="010A0502050306030303" pitchFamily="18" charset="0"/>
              </a:rPr>
              <a:t> են </a:t>
            </a:r>
            <a:r>
              <a:rPr lang="hy-AM" sz="2000" dirty="0" err="1" smtClean="0">
                <a:latin typeface="Sylfaen" panose="010A0502050306030303" pitchFamily="18" charset="0"/>
              </a:rPr>
              <a:t>ներկայացնոըւմ</a:t>
            </a:r>
            <a:r>
              <a:rPr lang="hy-AM" sz="2000" dirty="0" smtClean="0">
                <a:latin typeface="Sylfaen" panose="010A0502050306030303" pitchFamily="18" charset="0"/>
              </a:rPr>
              <a:t> այս չընտրված անձինք»։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>
                <a:latin typeface="Sylfaen" panose="010A0502050306030303" pitchFamily="18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9976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Autofit/>
          </a:bodyPr>
          <a:lstStyle/>
          <a:p>
            <a:r>
              <a:rPr lang="cs-CZ" sz="3200" b="1" dirty="0">
                <a:solidFill>
                  <a:srgbClr val="BF0000"/>
                </a:solidFill>
                <a:latin typeface="Sylfaen" panose="010A0502050306030303" pitchFamily="18" charset="0"/>
              </a:rPr>
              <a:t>5. </a:t>
            </a:r>
            <a:r>
              <a:rPr lang="hy-AM" sz="3200" b="1" dirty="0">
                <a:solidFill>
                  <a:srgbClr val="BF0000"/>
                </a:solidFill>
                <a:latin typeface="Sylfaen" panose="010A0502050306030303" pitchFamily="18" charset="0"/>
              </a:rPr>
              <a:t>Պատասխանատվության և </a:t>
            </a:r>
            <a:r>
              <a:rPr lang="hy-AM" sz="3200" b="1" dirty="0" err="1">
                <a:solidFill>
                  <a:srgbClr val="BF0000"/>
                </a:solidFill>
                <a:latin typeface="Sylfaen" panose="010A0502050306030303" pitchFamily="18" charset="0"/>
              </a:rPr>
              <a:t>լեգիտիմության</a:t>
            </a:r>
            <a:r>
              <a:rPr lang="hy-AM" sz="3200" b="1" dirty="0">
                <a:solidFill>
                  <a:srgbClr val="BF0000"/>
                </a:solidFill>
                <a:latin typeface="Sylfaen" panose="010A0502050306030303" pitchFamily="18" charset="0"/>
              </a:rPr>
              <a:t> կառավարում</a:t>
            </a:r>
            <a:r>
              <a:rPr lang="cs-CZ" sz="3200" b="1" dirty="0">
                <a:solidFill>
                  <a:srgbClr val="BF0000"/>
                </a:solidFill>
                <a:latin typeface="Sylfaen" panose="010A0502050306030303" pitchFamily="18" charset="0"/>
              </a:rPr>
              <a:t/>
            </a:r>
            <a:br>
              <a:rPr lang="cs-CZ" sz="3200" b="1" dirty="0">
                <a:solidFill>
                  <a:srgbClr val="BF0000"/>
                </a:solidFill>
                <a:latin typeface="Sylfaen" panose="010A0502050306030303" pitchFamily="18" charset="0"/>
              </a:rPr>
            </a:br>
            <a:r>
              <a:rPr lang="cs-CZ" sz="3200" dirty="0">
                <a:latin typeface="Sylfaen" panose="010A0502050306030303" pitchFamily="18" charset="0"/>
              </a:rPr>
              <a:t/>
            </a:r>
            <a:br>
              <a:rPr lang="cs-CZ" sz="3200" dirty="0">
                <a:latin typeface="Sylfaen" panose="010A0502050306030303" pitchFamily="18" charset="0"/>
              </a:rPr>
            </a:br>
            <a:r>
              <a:rPr lang="cs-CZ" sz="3200" dirty="0">
                <a:latin typeface="Sylfaen" panose="010A0502050306030303" pitchFamily="18" charset="0"/>
              </a:rPr>
              <a:t/>
            </a:r>
            <a:br>
              <a:rPr lang="cs-CZ" sz="3200" dirty="0">
                <a:latin typeface="Sylfaen" panose="010A0502050306030303" pitchFamily="18" charset="0"/>
              </a:rPr>
            </a:br>
            <a:endParaRPr lang="cs-CZ" sz="32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6103" y="3353909"/>
            <a:ext cx="8295563" cy="2961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y-AM" sz="20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Կարևոր </a:t>
            </a:r>
            <a:r>
              <a:rPr lang="hy-AM" sz="20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է, որ </a:t>
            </a:r>
            <a:r>
              <a:rPr lang="hy-AM" sz="20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կանոնադրության մշակման ժամանակ քննարկվեն ու համաձայնեցվեն ուժի մեջ մտնելու հարցերը</a:t>
            </a:r>
            <a:r>
              <a:rPr lang="hy-AM" sz="20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: </a:t>
            </a:r>
            <a:r>
              <a:rPr lang="hy-AM" sz="20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Կանոնադրությունը պետք </a:t>
            </a:r>
            <a:r>
              <a:rPr lang="hy-AM" sz="20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է ընդունվի </a:t>
            </a:r>
            <a:r>
              <a:rPr lang="hy-AM" sz="2000" b="1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ուժի մեջ մտնելու մեխանիզմների </a:t>
            </a:r>
            <a:r>
              <a:rPr lang="hy-AM" sz="2000" b="1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հետ միասին</a:t>
            </a:r>
            <a:r>
              <a:rPr lang="hy-AM" sz="20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:</a:t>
            </a:r>
          </a:p>
          <a:p>
            <a:endParaRPr lang="hy-AM" sz="2000" dirty="0">
              <a:solidFill>
                <a:sysClr val="windowText" lastClr="000000"/>
              </a:solidFill>
              <a:latin typeface="Sylfaen" panose="010A0502050306030303" pitchFamily="18" charset="0"/>
            </a:endParaRPr>
          </a:p>
          <a:p>
            <a:r>
              <a:rPr lang="hy-AM" sz="20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Օգնության համար կարելի է նաև </a:t>
            </a:r>
            <a:r>
              <a:rPr lang="hy-AM" sz="20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դիմել </a:t>
            </a:r>
            <a:r>
              <a:rPr lang="hy-AM" sz="2000" dirty="0" err="1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ֆինանսավորողներին</a:t>
            </a:r>
            <a:r>
              <a:rPr lang="hy-AM" sz="20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 </a:t>
            </a:r>
            <a:r>
              <a:rPr lang="hy-AM" sz="20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և </a:t>
            </a:r>
            <a:r>
              <a:rPr lang="hy-AM" sz="20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կառավարությունը, </a:t>
            </a:r>
            <a:r>
              <a:rPr lang="hy-AM" sz="20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որպեսզի նրանք </a:t>
            </a:r>
            <a:r>
              <a:rPr lang="hy-AM" sz="20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ճանաչել </a:t>
            </a:r>
            <a:r>
              <a:rPr lang="hy-AM" sz="20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միայն այն կազմակերպությունները, որոնք </a:t>
            </a:r>
            <a:r>
              <a:rPr lang="hy-AM" sz="2000" b="1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հ</a:t>
            </a:r>
            <a:r>
              <a:rPr lang="hy-AM" sz="2000" b="1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ավաստագրվել են օրենքի պահանջների համապատասխան</a:t>
            </a:r>
            <a:r>
              <a:rPr lang="hy-AM" sz="20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։</a:t>
            </a:r>
            <a:endParaRPr lang="en-US" sz="2000" dirty="0">
              <a:solidFill>
                <a:sysClr val="windowText" lastClr="000000"/>
              </a:solidFill>
              <a:latin typeface="Sylfaen" panose="010A0502050306030303" pitchFamily="18" charset="0"/>
            </a:endParaRPr>
          </a:p>
          <a:p>
            <a:r>
              <a:rPr lang="cs-CZ" sz="32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2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</p:txBody>
      </p:sp>
      <p:pic>
        <p:nvPicPr>
          <p:cNvPr id="4098" name="Picture 2" descr="C:\Users\pc\AppData\Local\Microsoft\Windows\INetCache\IE\JV6YJ5K3\attention-14847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900" y="922346"/>
            <a:ext cx="1107780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6105" y="1272755"/>
            <a:ext cx="83785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400" b="1" dirty="0" err="1" smtClean="0"/>
              <a:t>Հաշվետվողականություն</a:t>
            </a:r>
            <a:r>
              <a:rPr lang="cs-CZ" sz="2400" b="1" dirty="0" smtClean="0"/>
              <a:t> </a:t>
            </a:r>
            <a:r>
              <a:rPr lang="cs-CZ" sz="2400" b="1" dirty="0"/>
              <a:t>	</a:t>
            </a:r>
            <a:r>
              <a:rPr lang="cs-CZ" sz="2400" dirty="0"/>
              <a:t>	</a:t>
            </a:r>
            <a:r>
              <a:rPr lang="en-US" sz="2400" dirty="0"/>
              <a:t>	</a:t>
            </a:r>
          </a:p>
          <a:p>
            <a:r>
              <a:rPr lang="hy-AM" sz="2000" i="1" dirty="0" smtClean="0">
                <a:latin typeface="Sylfaen" panose="010A0502050306030303" pitchFamily="18" charset="0"/>
              </a:rPr>
              <a:t>ՀԿ-ին վարքագծի կանոնները պահպանել պարտադրելը </a:t>
            </a:r>
            <a:r>
              <a:rPr lang="hy-AM" sz="2000" i="1" dirty="0">
                <a:latin typeface="Sylfaen" panose="010A0502050306030303" pitchFamily="18" charset="0"/>
              </a:rPr>
              <a:t>կարող է դժվար լինել </a:t>
            </a:r>
            <a:r>
              <a:rPr lang="hy-AM" sz="2000" i="1" dirty="0" smtClean="0">
                <a:latin typeface="Sylfaen" panose="010A0502050306030303" pitchFamily="18" charset="0"/>
              </a:rPr>
              <a:t>: </a:t>
            </a:r>
            <a:r>
              <a:rPr lang="hy-AM" sz="2000" i="1" dirty="0">
                <a:latin typeface="Sylfaen" panose="010A0502050306030303" pitchFamily="18" charset="0"/>
              </a:rPr>
              <a:t>Այն </a:t>
            </a:r>
            <a:r>
              <a:rPr lang="hy-AM" sz="2000" i="1" dirty="0" smtClean="0">
                <a:latin typeface="Sylfaen" panose="010A0502050306030303" pitchFamily="18" charset="0"/>
              </a:rPr>
              <a:t>հաճախ դիտարկվում </a:t>
            </a:r>
            <a:r>
              <a:rPr lang="hy-AM" sz="2000" i="1" dirty="0">
                <a:latin typeface="Sylfaen" panose="010A0502050306030303" pitchFamily="18" charset="0"/>
              </a:rPr>
              <a:t>է որպես </a:t>
            </a:r>
            <a:r>
              <a:rPr lang="hy-AM" sz="2000" i="1" dirty="0" smtClean="0">
                <a:latin typeface="Sylfaen" panose="010A0502050306030303" pitchFamily="18" charset="0"/>
              </a:rPr>
              <a:t>բարոյական </a:t>
            </a:r>
            <a:r>
              <a:rPr lang="hy-AM" sz="2000" i="1" dirty="0">
                <a:latin typeface="Sylfaen" panose="010A0502050306030303" pitchFamily="18" charset="0"/>
              </a:rPr>
              <a:t>փաստաթուղթ, որը կամավոր է:</a:t>
            </a:r>
            <a:endParaRPr lang="en-US" sz="2000" i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15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Ã½sledek obrÃ¡zku pro resil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1450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164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Autofit/>
          </a:bodyPr>
          <a:lstStyle/>
          <a:p>
            <a:r>
              <a:rPr lang="cs-CZ" sz="2800" b="1" dirty="0" smtClean="0">
                <a:solidFill>
                  <a:srgbClr val="BF0000"/>
                </a:solidFill>
              </a:rPr>
              <a:t>6. </a:t>
            </a:r>
            <a:r>
              <a:rPr lang="hy-AM" sz="2800" b="1" dirty="0" smtClean="0">
                <a:solidFill>
                  <a:srgbClr val="BF0000"/>
                </a:solidFill>
              </a:rPr>
              <a:t>Ցանցի նախագծում</a:t>
            </a:r>
            <a:r>
              <a:rPr lang="cs-CZ" sz="2800" b="1" dirty="0" smtClean="0">
                <a:solidFill>
                  <a:srgbClr val="BF0000"/>
                </a:solidFill>
              </a:rPr>
              <a:t> </a:t>
            </a:r>
            <a:r>
              <a:rPr lang="cs-CZ" sz="2800" b="1" dirty="0">
                <a:solidFill>
                  <a:srgbClr val="BF0000"/>
                </a:solidFill>
              </a:rPr>
              <a:t/>
            </a:r>
            <a:br>
              <a:rPr lang="cs-CZ" sz="2800" b="1" dirty="0">
                <a:solidFill>
                  <a:srgbClr val="BF0000"/>
                </a:solidFill>
              </a:rPr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48185" y="1683225"/>
            <a:ext cx="8295563" cy="45401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83076087"/>
              </p:ext>
            </p:extLst>
          </p:nvPr>
        </p:nvGraphicFramePr>
        <p:xfrm>
          <a:off x="382137" y="990601"/>
          <a:ext cx="8611738" cy="5232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1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Autofit/>
          </a:bodyPr>
          <a:lstStyle/>
          <a:p>
            <a:r>
              <a:rPr lang="cs-CZ" sz="3200" b="1" dirty="0">
                <a:solidFill>
                  <a:srgbClr val="BF0000"/>
                </a:solidFill>
                <a:latin typeface="Sylfaen" panose="010A0502050306030303" pitchFamily="18" charset="0"/>
              </a:rPr>
              <a:t>6. </a:t>
            </a:r>
            <a:r>
              <a:rPr lang="hy-AM" sz="3200" b="1" dirty="0">
                <a:solidFill>
                  <a:srgbClr val="BF0000"/>
                </a:solidFill>
                <a:latin typeface="Sylfaen" panose="010A0502050306030303" pitchFamily="18" charset="0"/>
              </a:rPr>
              <a:t>Ցանցի նախագծում</a:t>
            </a:r>
            <a:r>
              <a:rPr lang="cs-CZ" sz="3200" b="1" dirty="0">
                <a:solidFill>
                  <a:srgbClr val="BF0000"/>
                </a:solidFill>
                <a:latin typeface="Sylfaen" panose="010A0502050306030303" pitchFamily="18" charset="0"/>
              </a:rPr>
              <a:t> </a:t>
            </a:r>
            <a:br>
              <a:rPr lang="cs-CZ" sz="3200" b="1" dirty="0">
                <a:solidFill>
                  <a:srgbClr val="BF0000"/>
                </a:solidFill>
                <a:latin typeface="Sylfaen" panose="010A0502050306030303" pitchFamily="18" charset="0"/>
              </a:rPr>
            </a:br>
            <a:r>
              <a:rPr lang="cs-CZ" sz="3200" dirty="0">
                <a:latin typeface="Sylfaen" panose="010A0502050306030303" pitchFamily="18" charset="0"/>
              </a:rPr>
              <a:t/>
            </a:r>
            <a:br>
              <a:rPr lang="cs-CZ" sz="3200" dirty="0">
                <a:latin typeface="Sylfaen" panose="010A0502050306030303" pitchFamily="18" charset="0"/>
              </a:rPr>
            </a:br>
            <a:r>
              <a:rPr lang="cs-CZ" sz="3200" dirty="0">
                <a:latin typeface="Sylfaen" panose="010A0502050306030303" pitchFamily="18" charset="0"/>
              </a:rPr>
              <a:t/>
            </a:r>
            <a:br>
              <a:rPr lang="cs-CZ" sz="3200" dirty="0">
                <a:latin typeface="Sylfaen" panose="010A0502050306030303" pitchFamily="18" charset="0"/>
              </a:rPr>
            </a:br>
            <a:endParaRPr lang="cs-CZ" sz="3200" dirty="0">
              <a:latin typeface="Sylfaen" panose="010A0502050306030303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6103" y="3353909"/>
            <a:ext cx="8295563" cy="2961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y-AM" sz="18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Ասոցիացիան պետք </a:t>
            </a:r>
            <a:r>
              <a:rPr lang="hy-AM" sz="18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է ունենա </a:t>
            </a:r>
            <a:r>
              <a:rPr lang="hy-AM" sz="1800" b="1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հաղորդակցության հստակ </a:t>
            </a:r>
            <a:r>
              <a:rPr lang="hy-AM" sz="1800" b="1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ռազմավարություն</a:t>
            </a:r>
            <a:r>
              <a:rPr lang="hy-AM" sz="18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՝ </a:t>
            </a:r>
            <a:r>
              <a:rPr lang="hy-AM" sz="18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ինչպես ներքին, այնպես էլ արտաքին լսարանի հետ շփվելու համար: Ռազմավարությունը պետք է հստակ շարադրի, թե </a:t>
            </a:r>
            <a:r>
              <a:rPr lang="hy-AM" sz="1800" dirty="0" err="1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ո՞ր</a:t>
            </a:r>
            <a:r>
              <a:rPr lang="hy-AM" sz="18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 ուղերձը </a:t>
            </a:r>
            <a:r>
              <a:rPr lang="hy-AM" sz="1800" dirty="0" err="1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ո՞ր</a:t>
            </a:r>
            <a:r>
              <a:rPr lang="hy-AM" sz="18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 </a:t>
            </a:r>
            <a:r>
              <a:rPr lang="hy-AM" sz="18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հանդիսատեսին </a:t>
            </a:r>
            <a:r>
              <a:rPr lang="hy-AM" sz="18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 </a:t>
            </a:r>
            <a:r>
              <a:rPr lang="hy-AM" sz="18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պետք է տարածվի, </a:t>
            </a:r>
            <a:r>
              <a:rPr lang="hy-AM" sz="18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և </a:t>
            </a:r>
            <a:r>
              <a:rPr lang="hy-AM" sz="1800" dirty="0" err="1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ո՞ր</a:t>
            </a:r>
            <a:r>
              <a:rPr lang="hy-AM" sz="18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 </a:t>
            </a:r>
            <a:r>
              <a:rPr lang="hy-AM" sz="1800" dirty="0" err="1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լրատվամիջոցով</a:t>
            </a:r>
            <a:r>
              <a:rPr lang="hy-AM" sz="18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։</a:t>
            </a:r>
            <a:endParaRPr lang="en-US" sz="1800" dirty="0">
              <a:solidFill>
                <a:sysClr val="windowText" lastClr="000000"/>
              </a:solidFill>
              <a:latin typeface="Sylfaen" panose="010A0502050306030303" pitchFamily="18" charset="0"/>
            </a:endParaRPr>
          </a:p>
          <a:p>
            <a:r>
              <a:rPr lang="cs-CZ" sz="32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2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</p:txBody>
      </p:sp>
      <p:pic>
        <p:nvPicPr>
          <p:cNvPr id="4098" name="Picture 2" descr="C:\Users\pc\AppData\Local\Microsoft\Windows\INetCache\IE\JV6YJ5K3\attention-14847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900" y="922346"/>
            <a:ext cx="1107780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6105" y="1272755"/>
            <a:ext cx="837858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800" b="1" dirty="0" smtClean="0">
                <a:latin typeface="Sylfaen" panose="010A0502050306030303" pitchFamily="18" charset="0"/>
              </a:rPr>
              <a:t>Հաղորդակցություն և </a:t>
            </a:r>
            <a:r>
              <a:rPr lang="cs-CZ" sz="2800" b="1" dirty="0" smtClean="0">
                <a:latin typeface="Sylfaen" panose="010A0502050306030303" pitchFamily="18" charset="0"/>
              </a:rPr>
              <a:t>PR</a:t>
            </a:r>
            <a:endParaRPr lang="cs-CZ" sz="2800" b="1" dirty="0">
              <a:latin typeface="Sylfaen" panose="010A0502050306030303" pitchFamily="18" charset="0"/>
            </a:endParaRPr>
          </a:p>
          <a:p>
            <a:r>
              <a:rPr lang="hy-AM" i="1" dirty="0" smtClean="0">
                <a:latin typeface="Sylfaen" panose="010A0502050306030303" pitchFamily="18" charset="0"/>
              </a:rPr>
              <a:t>Հաղորդակցությունը </a:t>
            </a:r>
            <a:r>
              <a:rPr lang="hy-AM" i="1" dirty="0">
                <a:latin typeface="Sylfaen" panose="010A0502050306030303" pitchFamily="18" charset="0"/>
              </a:rPr>
              <a:t>շատ կարևոր է ասոցիացիային </a:t>
            </a:r>
            <a:r>
              <a:rPr lang="hy-AM" i="1" dirty="0" smtClean="0">
                <a:latin typeface="Sylfaen" panose="010A0502050306030303" pitchFamily="18" charset="0"/>
              </a:rPr>
              <a:t>իր </a:t>
            </a:r>
            <a:r>
              <a:rPr lang="hy-AM" i="1" dirty="0">
                <a:latin typeface="Sylfaen" panose="010A0502050306030303" pitchFamily="18" charset="0"/>
              </a:rPr>
              <a:t>նպատակները </a:t>
            </a:r>
            <a:r>
              <a:rPr lang="hy-AM" i="1" dirty="0" smtClean="0">
                <a:latin typeface="Sylfaen" panose="010A0502050306030303" pitchFamily="18" charset="0"/>
              </a:rPr>
              <a:t>կատարելու համար օգնելու , </a:t>
            </a:r>
            <a:r>
              <a:rPr lang="hy-AM" i="1" dirty="0">
                <a:latin typeface="Sylfaen" panose="010A0502050306030303" pitchFamily="18" charset="0"/>
              </a:rPr>
              <a:t>ինչպես նաև </a:t>
            </a:r>
            <a:r>
              <a:rPr lang="hy-AM" b="1" i="1" dirty="0">
                <a:latin typeface="Sylfaen" panose="010A0502050306030303" pitchFamily="18" charset="0"/>
              </a:rPr>
              <a:t>վստահելի հանրային պրոֆիլ </a:t>
            </a:r>
            <a:r>
              <a:rPr lang="hy-AM" i="1" dirty="0">
                <a:latin typeface="Sylfaen" panose="010A0502050306030303" pitchFamily="18" charset="0"/>
              </a:rPr>
              <a:t>կառուցելու հարցում:</a:t>
            </a:r>
            <a:endParaRPr lang="en-US" i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49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Autofit/>
          </a:bodyPr>
          <a:lstStyle/>
          <a:p>
            <a:r>
              <a:rPr lang="cs-CZ" sz="3200" b="1" dirty="0">
                <a:solidFill>
                  <a:srgbClr val="BF0000"/>
                </a:solidFill>
                <a:latin typeface="Sylfaen" panose="010A0502050306030303" pitchFamily="18" charset="0"/>
              </a:rPr>
              <a:t>6. </a:t>
            </a:r>
            <a:r>
              <a:rPr lang="hy-AM" sz="3200" b="1" dirty="0">
                <a:solidFill>
                  <a:srgbClr val="BF0000"/>
                </a:solidFill>
                <a:latin typeface="Sylfaen" panose="010A0502050306030303" pitchFamily="18" charset="0"/>
              </a:rPr>
              <a:t>Ցանցի նախագծում</a:t>
            </a:r>
            <a:r>
              <a:rPr lang="cs-CZ" sz="3200" b="1" dirty="0">
                <a:solidFill>
                  <a:srgbClr val="BF0000"/>
                </a:solidFill>
                <a:latin typeface="Sylfaen" panose="010A0502050306030303" pitchFamily="18" charset="0"/>
              </a:rPr>
              <a:t> </a:t>
            </a:r>
            <a:br>
              <a:rPr lang="cs-CZ" sz="3200" b="1" dirty="0">
                <a:solidFill>
                  <a:srgbClr val="BF0000"/>
                </a:solidFill>
                <a:latin typeface="Sylfaen" panose="010A0502050306030303" pitchFamily="18" charset="0"/>
              </a:rPr>
            </a:br>
            <a:r>
              <a:rPr lang="cs-CZ" sz="3200" dirty="0">
                <a:latin typeface="Sylfaen" panose="010A0502050306030303" pitchFamily="18" charset="0"/>
              </a:rPr>
              <a:t/>
            </a:r>
            <a:br>
              <a:rPr lang="cs-CZ" sz="3200" dirty="0">
                <a:latin typeface="Sylfaen" panose="010A0502050306030303" pitchFamily="18" charset="0"/>
              </a:rPr>
            </a:br>
            <a:r>
              <a:rPr lang="cs-CZ" sz="3200" dirty="0">
                <a:latin typeface="Sylfaen" panose="010A0502050306030303" pitchFamily="18" charset="0"/>
              </a:rPr>
              <a:t/>
            </a:r>
            <a:br>
              <a:rPr lang="cs-CZ" sz="3200" dirty="0">
                <a:latin typeface="Sylfaen" panose="010A0502050306030303" pitchFamily="18" charset="0"/>
              </a:rPr>
            </a:br>
            <a:endParaRPr lang="cs-CZ" sz="3200" dirty="0">
              <a:latin typeface="Sylfaen" panose="010A0502050306030303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6103" y="3353909"/>
            <a:ext cx="8295563" cy="2961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y-AM" sz="18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Գլխավոր </a:t>
            </a:r>
            <a:r>
              <a:rPr lang="hy-AM" sz="1800" dirty="0" err="1">
                <a:solidFill>
                  <a:sysClr val="windowText" lastClr="000000"/>
                </a:solidFill>
                <a:latin typeface="Sylfaen" panose="010A0502050306030303" pitchFamily="18" charset="0"/>
              </a:rPr>
              <a:t>գործադիրը</a:t>
            </a:r>
            <a:r>
              <a:rPr lang="hy-AM" sz="18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 պետք է իր ժամանակի միայն 60% -ը </a:t>
            </a:r>
            <a:r>
              <a:rPr lang="hy-AM" sz="18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տրամադրի վարչական </a:t>
            </a:r>
            <a:r>
              <a:rPr lang="hy-AM" sz="18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աշխատանքներին: Մյուս 40% -ը պետք է վերապահված լինի </a:t>
            </a:r>
            <a:r>
              <a:rPr lang="hy-AM" sz="1800" dirty="0" err="1">
                <a:solidFill>
                  <a:sysClr val="windowText" lastClr="000000"/>
                </a:solidFill>
                <a:latin typeface="Sylfaen" panose="010A0502050306030303" pitchFamily="18" charset="0"/>
              </a:rPr>
              <a:t>հրավերներին</a:t>
            </a:r>
            <a:r>
              <a:rPr lang="hy-AM" sz="18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 և </a:t>
            </a:r>
            <a:r>
              <a:rPr lang="hy-AM" sz="1800" b="1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ցանցերին</a:t>
            </a:r>
            <a:r>
              <a:rPr lang="hy-AM" sz="18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 պատասխանելու համար: </a:t>
            </a:r>
            <a:r>
              <a:rPr lang="hy-AM" sz="1800" dirty="0" err="1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Ասոցիացիյի</a:t>
            </a:r>
            <a:r>
              <a:rPr lang="hy-AM" sz="18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  տեսանելի լինելու ամենամեծ </a:t>
            </a:r>
            <a:r>
              <a:rPr lang="hy-AM" sz="18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հնարավորությունն </a:t>
            </a:r>
            <a:r>
              <a:rPr lang="hy-AM" sz="18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իր </a:t>
            </a:r>
            <a:r>
              <a:rPr lang="hy-AM" sz="18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գործադիր տնօրենի </a:t>
            </a:r>
            <a:r>
              <a:rPr lang="hy-AM" sz="18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միջոցով է, ով </a:t>
            </a:r>
            <a:r>
              <a:rPr lang="hy-AM" sz="18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հաճախում է հանդիպումներ և </a:t>
            </a:r>
            <a:r>
              <a:rPr lang="hy-AM" sz="18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գործողությունների: </a:t>
            </a:r>
            <a:r>
              <a:rPr lang="hy-AM" sz="18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Կապեր են </a:t>
            </a:r>
            <a:r>
              <a:rPr lang="hy-AM" sz="18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ստեղծվում նաև </a:t>
            </a:r>
            <a:r>
              <a:rPr lang="hy-AM" sz="18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կարևոր շահագրգիռ կողմերի հետ:</a:t>
            </a:r>
            <a:r>
              <a:rPr lang="en-US" sz="18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	</a:t>
            </a:r>
          </a:p>
          <a:p>
            <a:r>
              <a:rPr lang="cs-CZ" sz="3200" dirty="0" smtClean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2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</p:txBody>
      </p:sp>
      <p:pic>
        <p:nvPicPr>
          <p:cNvPr id="4098" name="Picture 2" descr="C:\Users\pc\AppData\Local\Microsoft\Windows\INetCache\IE\JV6YJ5K3\attention-14847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900" y="922346"/>
            <a:ext cx="1107780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6105" y="1272755"/>
            <a:ext cx="83785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800" b="1" dirty="0" smtClean="0">
                <a:latin typeface="Sylfaen" panose="010A0502050306030303" pitchFamily="18" charset="0"/>
              </a:rPr>
              <a:t>Ցանց</a:t>
            </a:r>
            <a:endParaRPr lang="cs-CZ" sz="2800" b="1" dirty="0">
              <a:latin typeface="Sylfaen" panose="010A0502050306030303" pitchFamily="18" charset="0"/>
            </a:endParaRPr>
          </a:p>
          <a:p>
            <a:r>
              <a:rPr lang="hy-AM" sz="2000" i="1" dirty="0" smtClean="0">
                <a:latin typeface="Sylfaen" panose="010A0502050306030303" pitchFamily="18" charset="0"/>
              </a:rPr>
              <a:t>Գլխավոր </a:t>
            </a:r>
            <a:r>
              <a:rPr lang="hy-AM" sz="2000" i="1" dirty="0">
                <a:latin typeface="Sylfaen" panose="010A0502050306030303" pitchFamily="18" charset="0"/>
              </a:rPr>
              <a:t>գործադիր տնօրենը սովորաբար </a:t>
            </a:r>
            <a:r>
              <a:rPr lang="hy-AM" sz="2000" i="1" dirty="0" smtClean="0">
                <a:latin typeface="Sylfaen" panose="010A0502050306030303" pitchFamily="18" charset="0"/>
              </a:rPr>
              <a:t>գերծանրաբեռնված </a:t>
            </a:r>
            <a:r>
              <a:rPr lang="hy-AM" sz="2000" i="1" dirty="0">
                <a:latin typeface="Sylfaen" panose="010A0502050306030303" pitchFamily="18" charset="0"/>
              </a:rPr>
              <a:t>է անդամների կողմից հանդիպումների և սեմինարների </a:t>
            </a:r>
            <a:r>
              <a:rPr lang="hy-AM" sz="2000" i="1" dirty="0" smtClean="0">
                <a:latin typeface="Sylfaen" panose="010A0502050306030303" pitchFamily="18" charset="0"/>
              </a:rPr>
              <a:t>հրավերներով, ինչպես նաև պետական գերատեսչություններից, միջազգային կազմակերպություններից </a:t>
            </a:r>
            <a:r>
              <a:rPr lang="hy-AM" sz="2000" i="1" dirty="0">
                <a:latin typeface="Sylfaen" panose="010A0502050306030303" pitchFamily="18" charset="0"/>
              </a:rPr>
              <a:t>և </a:t>
            </a:r>
            <a:r>
              <a:rPr lang="hy-AM" sz="2000" i="1" dirty="0" err="1" smtClean="0">
                <a:latin typeface="Sylfaen" panose="010A0502050306030303" pitchFamily="18" charset="0"/>
              </a:rPr>
              <a:t>ֆինանսավորողներից</a:t>
            </a:r>
            <a:r>
              <a:rPr lang="hy-AM" sz="2000" i="1" dirty="0" smtClean="0">
                <a:latin typeface="Sylfaen" panose="010A0502050306030303" pitchFamily="18" charset="0"/>
              </a:rPr>
              <a:t> ստացված հրավերներով: </a:t>
            </a:r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8454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Autofit/>
          </a:bodyPr>
          <a:lstStyle/>
          <a:p>
            <a:r>
              <a:rPr lang="cs-CZ" sz="3200" b="1" dirty="0">
                <a:solidFill>
                  <a:srgbClr val="BF0000"/>
                </a:solidFill>
                <a:latin typeface="Sylfaen" panose="010A0502050306030303" pitchFamily="18" charset="0"/>
              </a:rPr>
              <a:t>6. </a:t>
            </a:r>
            <a:r>
              <a:rPr lang="hy-AM" sz="3200" b="1" dirty="0">
                <a:solidFill>
                  <a:srgbClr val="BF0000"/>
                </a:solidFill>
                <a:latin typeface="Sylfaen" panose="010A0502050306030303" pitchFamily="18" charset="0"/>
              </a:rPr>
              <a:t>Ցանցի նախագծում</a:t>
            </a:r>
            <a:r>
              <a:rPr lang="cs-CZ" sz="3200" b="1" dirty="0">
                <a:solidFill>
                  <a:srgbClr val="BF0000"/>
                </a:solidFill>
                <a:latin typeface="Sylfaen" panose="010A0502050306030303" pitchFamily="18" charset="0"/>
              </a:rPr>
              <a:t> </a:t>
            </a:r>
            <a:br>
              <a:rPr lang="cs-CZ" sz="3200" b="1" dirty="0">
                <a:solidFill>
                  <a:srgbClr val="BF0000"/>
                </a:solidFill>
                <a:latin typeface="Sylfaen" panose="010A0502050306030303" pitchFamily="18" charset="0"/>
              </a:rPr>
            </a:br>
            <a:r>
              <a:rPr lang="cs-CZ" sz="3200" dirty="0">
                <a:latin typeface="Sylfaen" panose="010A0502050306030303" pitchFamily="18" charset="0"/>
              </a:rPr>
              <a:t/>
            </a:r>
            <a:br>
              <a:rPr lang="cs-CZ" sz="3200" dirty="0">
                <a:latin typeface="Sylfaen" panose="010A0502050306030303" pitchFamily="18" charset="0"/>
              </a:rPr>
            </a:br>
            <a:r>
              <a:rPr lang="cs-CZ" sz="3200" dirty="0">
                <a:latin typeface="Sylfaen" panose="010A0502050306030303" pitchFamily="18" charset="0"/>
              </a:rPr>
              <a:t/>
            </a:r>
            <a:br>
              <a:rPr lang="cs-CZ" sz="3200" dirty="0">
                <a:latin typeface="Sylfaen" panose="010A0502050306030303" pitchFamily="18" charset="0"/>
              </a:rPr>
            </a:br>
            <a:endParaRPr lang="cs-CZ" sz="3200" dirty="0">
              <a:latin typeface="Sylfaen" panose="010A0502050306030303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6105" y="3726443"/>
            <a:ext cx="8295563" cy="21578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y-AM" sz="20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Ասոցիացիան </a:t>
            </a:r>
            <a:r>
              <a:rPr lang="hy-AM" sz="20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մշակել և հաստատել է ազդեցություն ստեղծելու ռազմավարություն: </a:t>
            </a:r>
            <a:r>
              <a:rPr lang="en-US" sz="20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	</a:t>
            </a:r>
          </a:p>
          <a:p>
            <a:r>
              <a:rPr lang="cs-CZ" sz="32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2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</p:txBody>
      </p:sp>
      <p:pic>
        <p:nvPicPr>
          <p:cNvPr id="4098" name="Picture 2" descr="C:\Users\pc\AppData\Local\Microsoft\Windows\INetCache\IE\JV6YJ5K3\attention-14847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900" y="922346"/>
            <a:ext cx="1107780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6105" y="1272755"/>
            <a:ext cx="83785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800" b="1" dirty="0" smtClean="0">
                <a:latin typeface="Sylfaen" panose="010A0502050306030303" pitchFamily="18" charset="0"/>
              </a:rPr>
              <a:t>Ազդեցություն ս</a:t>
            </a:r>
            <a:r>
              <a:rPr lang="hy-AM" sz="2800" b="1" dirty="0" smtClean="0">
                <a:latin typeface="Sylfaen" panose="010A0502050306030303" pitchFamily="18" charset="0"/>
              </a:rPr>
              <a:t>տեղծում</a:t>
            </a:r>
          </a:p>
          <a:p>
            <a:r>
              <a:rPr lang="hy-AM" i="1" dirty="0" smtClean="0">
                <a:latin typeface="Sylfaen" panose="010A0502050306030303" pitchFamily="18" charset="0"/>
              </a:rPr>
              <a:t>Ասոցիացիայի նպատակները նվաճելու </a:t>
            </a:r>
            <a:r>
              <a:rPr lang="hy-AM" i="1" dirty="0">
                <a:latin typeface="Sylfaen" panose="010A0502050306030303" pitchFamily="18" charset="0"/>
              </a:rPr>
              <a:t>հասնելու համար անհրաժեշտ է շարունակաբար զարգացնել </a:t>
            </a:r>
            <a:r>
              <a:rPr lang="hy-AM" i="1" dirty="0" smtClean="0">
                <a:latin typeface="Sylfaen" panose="010A0502050306030303" pitchFamily="18" charset="0"/>
              </a:rPr>
              <a:t>ազդեցությունը </a:t>
            </a:r>
            <a:r>
              <a:rPr lang="hy-AM" i="1" dirty="0">
                <a:latin typeface="Sylfaen" panose="010A0502050306030303" pitchFamily="18" charset="0"/>
              </a:rPr>
              <a:t>առանցքային </a:t>
            </a:r>
            <a:r>
              <a:rPr lang="hy-AM" i="1" dirty="0" err="1">
                <a:latin typeface="Sylfaen" panose="010A0502050306030303" pitchFamily="18" charset="0"/>
              </a:rPr>
              <a:t>դերակատարների</a:t>
            </a:r>
            <a:r>
              <a:rPr lang="hy-AM" i="1" dirty="0">
                <a:latin typeface="Sylfaen" panose="010A0502050306030303" pitchFamily="18" charset="0"/>
              </a:rPr>
              <a:t>, գործընկերների, քաղաքական գործիչների և </a:t>
            </a:r>
            <a:r>
              <a:rPr lang="hy-AM" i="1" dirty="0" smtClean="0">
                <a:latin typeface="Sylfaen" panose="010A0502050306030303" pitchFamily="18" charset="0"/>
              </a:rPr>
              <a:t>որոշումներ </a:t>
            </a:r>
            <a:r>
              <a:rPr lang="hy-AM" i="1" dirty="0" err="1" smtClean="0">
                <a:latin typeface="Sylfaen" panose="010A0502050306030303" pitchFamily="18" charset="0"/>
              </a:rPr>
              <a:t>կայացնողնորի</a:t>
            </a:r>
            <a:r>
              <a:rPr lang="hy-AM" i="1" dirty="0" smtClean="0">
                <a:latin typeface="Sylfaen" panose="010A0502050306030303" pitchFamily="18" charset="0"/>
              </a:rPr>
              <a:t> շրջանում: </a:t>
            </a:r>
            <a:r>
              <a:rPr lang="en-US" dirty="0">
                <a:latin typeface="Sylfaen" panose="010A050205030603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6813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Autofit/>
          </a:bodyPr>
          <a:lstStyle/>
          <a:p>
            <a:r>
              <a:rPr lang="cs-CZ" sz="3200" b="1" dirty="0">
                <a:solidFill>
                  <a:srgbClr val="BF0000"/>
                </a:solidFill>
              </a:rPr>
              <a:t>6. </a:t>
            </a:r>
            <a:r>
              <a:rPr lang="hy-AM" sz="3200" b="1" dirty="0">
                <a:solidFill>
                  <a:srgbClr val="BF0000"/>
                </a:solidFill>
              </a:rPr>
              <a:t>Ցանցի նախագծում</a:t>
            </a:r>
            <a:r>
              <a:rPr lang="cs-CZ" sz="3200" b="1" dirty="0">
                <a:solidFill>
                  <a:srgbClr val="BF0000"/>
                </a:solidFill>
              </a:rPr>
              <a:t> </a:t>
            </a:r>
            <a:br>
              <a:rPr lang="cs-CZ" sz="3200" b="1" dirty="0">
                <a:solidFill>
                  <a:srgbClr val="BF0000"/>
                </a:solidFill>
              </a:rPr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48185" y="1683225"/>
            <a:ext cx="8295563" cy="45401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05220626"/>
              </p:ext>
            </p:extLst>
          </p:nvPr>
        </p:nvGraphicFramePr>
        <p:xfrm>
          <a:off x="382137" y="990601"/>
          <a:ext cx="8611738" cy="5232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419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Autofit/>
          </a:bodyPr>
          <a:lstStyle/>
          <a:p>
            <a:r>
              <a:rPr lang="cs-CZ" sz="3200" b="1" dirty="0">
                <a:solidFill>
                  <a:srgbClr val="BF0000"/>
                </a:solidFill>
              </a:rPr>
              <a:t>6. </a:t>
            </a:r>
            <a:r>
              <a:rPr lang="hy-AM" sz="3200" b="1" dirty="0">
                <a:solidFill>
                  <a:srgbClr val="BF0000"/>
                </a:solidFill>
              </a:rPr>
              <a:t>Ցանցի նախագծում</a:t>
            </a:r>
            <a:r>
              <a:rPr lang="cs-CZ" sz="3200" b="1" dirty="0">
                <a:solidFill>
                  <a:srgbClr val="BF0000"/>
                </a:solidFill>
              </a:rPr>
              <a:t> </a:t>
            </a:r>
            <a:br>
              <a:rPr lang="cs-CZ" sz="3200" b="1" dirty="0">
                <a:solidFill>
                  <a:srgbClr val="BF0000"/>
                </a:solidFill>
              </a:rPr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6103" y="3353909"/>
            <a:ext cx="8295563" cy="2961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y-AM" sz="14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Պ</a:t>
            </a:r>
            <a:r>
              <a:rPr lang="hy-AM" sz="14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ետք </a:t>
            </a:r>
            <a:r>
              <a:rPr lang="hy-AM" sz="14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է </a:t>
            </a:r>
            <a:r>
              <a:rPr lang="hy-AM" sz="14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ուսումնասիրվեն նորարարական </a:t>
            </a:r>
            <a:r>
              <a:rPr lang="hy-AM" sz="1400" dirty="0" err="1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մեթոդներ`բացերը</a:t>
            </a:r>
            <a:r>
              <a:rPr lang="hy-AM" sz="14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 ժամանակավոր </a:t>
            </a:r>
            <a:r>
              <a:rPr lang="hy-AM" sz="14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հիմունքներով </a:t>
            </a:r>
            <a:r>
              <a:rPr lang="hy-AM" sz="14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լրացնող ժամանակավոր </a:t>
            </a:r>
            <a:r>
              <a:rPr lang="hy-AM" sz="1400" dirty="0" err="1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բացերը</a:t>
            </a:r>
            <a:r>
              <a:rPr lang="hy-AM" sz="14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 </a:t>
            </a:r>
            <a:r>
              <a:rPr lang="hy-AM" sz="1400" dirty="0" err="1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լչացնող</a:t>
            </a:r>
            <a:r>
              <a:rPr lang="hy-AM" sz="14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 ժամանակավոր հիմունքներով աշխատող անձնակազմով լրացնելու համար</a:t>
            </a:r>
            <a:r>
              <a:rPr lang="hy-AM" sz="14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։ </a:t>
            </a:r>
            <a:r>
              <a:rPr lang="hy-AM" sz="14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Ի հավելում լրիվ </a:t>
            </a:r>
            <a:r>
              <a:rPr lang="hy-AM" sz="14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դրույքով աշխատող </a:t>
            </a:r>
            <a:r>
              <a:rPr lang="hy-AM" sz="14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անձնակազմի մի քանի անդամներին, </a:t>
            </a:r>
            <a:r>
              <a:rPr lang="hy-AM" sz="14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ասոցիացիան կարող է </a:t>
            </a:r>
            <a:r>
              <a:rPr lang="hy-AM" sz="14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ունենալ </a:t>
            </a:r>
            <a:r>
              <a:rPr lang="hy-AM" sz="1400" dirty="0" err="1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պրակտիկտներ</a:t>
            </a:r>
            <a:r>
              <a:rPr lang="hy-AM" sz="14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, կամավորներ </a:t>
            </a:r>
            <a:r>
              <a:rPr lang="hy-AM" sz="14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և կես դրույքով աշխատողներ: Ասոցիացիան կարող է ստեղծել նաև հաստատված խորհրդատուների </a:t>
            </a:r>
            <a:r>
              <a:rPr lang="hy-AM" sz="14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խումբ</a:t>
            </a:r>
            <a:r>
              <a:rPr lang="hy-AM" sz="14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, որոնց հնարավոր </a:t>
            </a:r>
            <a:r>
              <a:rPr lang="hy-AM" sz="140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է ներգրավել օգնության համար կարճ ժամկետով  ներգրավել: </a:t>
            </a:r>
            <a:r>
              <a:rPr lang="en-US" sz="140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	</a:t>
            </a:r>
          </a:p>
          <a:p>
            <a:r>
              <a:rPr lang="en-US" sz="28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cs-CZ" sz="32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2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</p:txBody>
      </p:sp>
      <p:pic>
        <p:nvPicPr>
          <p:cNvPr id="4098" name="Picture 2" descr="C:\Users\pc\AppData\Local\Microsoft\Windows\INetCache\IE\JV6YJ5K3\attention-14847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900" y="922346"/>
            <a:ext cx="1107780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6105" y="1272755"/>
            <a:ext cx="83785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800" b="1" dirty="0" smtClean="0">
                <a:latin typeface="Sylfaen" panose="010A0502050306030303" pitchFamily="18" charset="0"/>
              </a:rPr>
              <a:t>Ա</a:t>
            </a:r>
            <a:r>
              <a:rPr lang="hy-AM" sz="2800" b="1" dirty="0" smtClean="0">
                <a:latin typeface="Sylfaen" panose="010A0502050306030303" pitchFamily="18" charset="0"/>
              </a:rPr>
              <a:t>նհամապատասխան աշխատակազմ</a:t>
            </a:r>
            <a:r>
              <a:rPr lang="cs-CZ" sz="2800" b="1" dirty="0" smtClean="0">
                <a:latin typeface="Sylfaen" panose="010A0502050306030303" pitchFamily="18" charset="0"/>
              </a:rPr>
              <a:t> </a:t>
            </a:r>
            <a:r>
              <a:rPr lang="cs-CZ" sz="2800" dirty="0">
                <a:latin typeface="Sylfaen" panose="010A0502050306030303" pitchFamily="18" charset="0"/>
              </a:rPr>
              <a:t>	</a:t>
            </a:r>
          </a:p>
          <a:p>
            <a:r>
              <a:rPr lang="hy-AM" sz="1400" i="1" dirty="0" smtClean="0">
                <a:latin typeface="Sylfaen" panose="010A0502050306030303" pitchFamily="18" charset="0"/>
              </a:rPr>
              <a:t>Միավորումը </a:t>
            </a:r>
            <a:r>
              <a:rPr lang="hy-AM" sz="1400" i="1" dirty="0">
                <a:latin typeface="Sylfaen" panose="010A0502050306030303" pitchFamily="18" charset="0"/>
              </a:rPr>
              <a:t>սովորաբար գործում է </a:t>
            </a:r>
            <a:r>
              <a:rPr lang="hy-AM" sz="1400" i="1" dirty="0" smtClean="0">
                <a:latin typeface="Sylfaen" panose="010A0502050306030303" pitchFamily="18" charset="0"/>
              </a:rPr>
              <a:t>անհամապատասխան աշխատակազմով </a:t>
            </a:r>
            <a:r>
              <a:rPr lang="hy-AM" sz="1400" i="1" dirty="0">
                <a:latin typeface="Sylfaen" panose="010A0502050306030303" pitchFamily="18" charset="0"/>
              </a:rPr>
              <a:t>`սահմանափակ ռեսուրսների և երկարաժամկետ հեռանկարում </a:t>
            </a:r>
            <a:r>
              <a:rPr lang="hy-AM" sz="1400" i="1" dirty="0" smtClean="0">
                <a:latin typeface="Sylfaen" panose="010A0502050306030303" pitchFamily="18" charset="0"/>
              </a:rPr>
              <a:t>մեծաքանակ </a:t>
            </a:r>
            <a:r>
              <a:rPr lang="hy-AM" sz="1400" i="1" dirty="0">
                <a:latin typeface="Sylfaen" panose="010A0502050306030303" pitchFamily="18" charset="0"/>
              </a:rPr>
              <a:t>քարտուղարություն </a:t>
            </a:r>
            <a:r>
              <a:rPr lang="hy-AM" sz="1400" i="1" dirty="0" smtClean="0">
                <a:latin typeface="Sylfaen" panose="010A0502050306030303" pitchFamily="18" charset="0"/>
              </a:rPr>
              <a:t>պահել չկարողանալու </a:t>
            </a:r>
            <a:r>
              <a:rPr lang="hy-AM" sz="1400" i="1" dirty="0">
                <a:latin typeface="Sylfaen" panose="010A0502050306030303" pitchFamily="18" charset="0"/>
              </a:rPr>
              <a:t>վտանգի պատճառով:</a:t>
            </a:r>
            <a:r>
              <a:rPr lang="en-US" sz="1400" i="1" dirty="0" smtClean="0">
                <a:latin typeface="Sylfaen" panose="010A0502050306030303" pitchFamily="18" charset="0"/>
              </a:rPr>
              <a:t> </a:t>
            </a:r>
            <a:r>
              <a:rPr lang="en-US" sz="1400" dirty="0">
                <a:latin typeface="Sylfaen" panose="010A050205030603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3226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47632777"/>
              </p:ext>
            </p:extLst>
          </p:nvPr>
        </p:nvGraphicFramePr>
        <p:xfrm>
          <a:off x="0" y="-1"/>
          <a:ext cx="9144000" cy="6315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50459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"/>
            <a:ext cx="9144000" cy="596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2382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734096" y="758825"/>
            <a:ext cx="7881870" cy="4251057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/>
            </a:r>
            <a:br>
              <a:rPr lang="cs-CZ" sz="3200" dirty="0" smtClean="0">
                <a:solidFill>
                  <a:schemeClr val="accent2"/>
                </a:solidFill>
                <a:latin typeface="Sylfaen" panose="010A0502050306030303" pitchFamily="18" charset="0"/>
              </a:rPr>
            </a:br>
            <a:r>
              <a:rPr lang="hy-AM" sz="3200" b="1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Կոալիցիաների </a:t>
            </a:r>
            <a:r>
              <a:rPr lang="hy-AM" sz="3200" b="1" dirty="0">
                <a:solidFill>
                  <a:schemeClr val="accent2"/>
                </a:solidFill>
                <a:latin typeface="Sylfaen" panose="010A0502050306030303" pitchFamily="18" charset="0"/>
              </a:rPr>
              <a:t>արդյունավետ կառավարում և </a:t>
            </a:r>
            <a:r>
              <a:rPr lang="hy-AM" sz="3200" b="1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ղեկավարում</a:t>
            </a:r>
            <a:r>
              <a:rPr lang="en-US" sz="3200" b="1" dirty="0">
                <a:solidFill>
                  <a:schemeClr val="accent2"/>
                </a:solidFill>
                <a:latin typeface="Sylfaen" panose="010A0502050306030303" pitchFamily="18" charset="0"/>
              </a:rPr>
              <a:t> </a:t>
            </a:r>
            <a:r>
              <a:rPr lang="cs-CZ" sz="3200" b="1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/>
            </a:r>
            <a:br>
              <a:rPr lang="cs-CZ" sz="3200" b="1" dirty="0" smtClean="0">
                <a:solidFill>
                  <a:schemeClr val="accent2"/>
                </a:solidFill>
                <a:latin typeface="Sylfaen" panose="010A0502050306030303" pitchFamily="18" charset="0"/>
              </a:rPr>
            </a:br>
            <a:r>
              <a:rPr lang="cs-CZ" sz="3200" b="1" dirty="0">
                <a:solidFill>
                  <a:schemeClr val="accent2"/>
                </a:solidFill>
                <a:latin typeface="Sylfaen" panose="010A0502050306030303" pitchFamily="18" charset="0"/>
              </a:rPr>
              <a:t/>
            </a:r>
            <a:br>
              <a:rPr lang="cs-CZ" sz="3200" b="1" dirty="0">
                <a:solidFill>
                  <a:schemeClr val="accent2"/>
                </a:solidFill>
                <a:latin typeface="Sylfaen" panose="010A0502050306030303" pitchFamily="18" charset="0"/>
              </a:rPr>
            </a:br>
            <a:r>
              <a:rPr lang="hy-AM" sz="3200" b="1" dirty="0" smtClean="0">
                <a:solidFill>
                  <a:srgbClr val="BF0000"/>
                </a:solidFill>
                <a:latin typeface="Sylfaen" panose="010A0502050306030303" pitchFamily="18" charset="0"/>
              </a:rPr>
              <a:t>ջատագովություն և </a:t>
            </a:r>
            <a:r>
              <a:rPr lang="hy-AM" sz="3200" b="1" dirty="0" err="1" smtClean="0">
                <a:solidFill>
                  <a:srgbClr val="BF0000"/>
                </a:solidFill>
                <a:latin typeface="Sylfaen" panose="010A0502050306030303" pitchFamily="18" charset="0"/>
              </a:rPr>
              <a:t>լոբինգ</a:t>
            </a:r>
            <a:r>
              <a:rPr lang="cs-CZ" sz="3200" dirty="0">
                <a:latin typeface="Sylfaen" panose="010A0502050306030303" pitchFamily="18" charset="0"/>
              </a:rPr>
              <a:t/>
            </a:r>
            <a:br>
              <a:rPr lang="cs-CZ" sz="3200" dirty="0">
                <a:latin typeface="Sylfaen" panose="010A0502050306030303" pitchFamily="18" charset="0"/>
              </a:rPr>
            </a:br>
            <a:r>
              <a:rPr lang="cs-CZ" sz="3200" dirty="0" smtClean="0">
                <a:latin typeface="Sylfaen" panose="010A0502050306030303" pitchFamily="18" charset="0"/>
              </a:rPr>
              <a:t/>
            </a:r>
            <a:br>
              <a:rPr lang="cs-CZ" sz="3200" dirty="0" smtClean="0">
                <a:latin typeface="Sylfaen" panose="010A0502050306030303" pitchFamily="18" charset="0"/>
              </a:rPr>
            </a:br>
            <a:endParaRPr lang="cs-CZ" sz="3200" dirty="0">
              <a:latin typeface="Sylfaen" panose="010A0502050306030303" pitchFamily="18" charset="0"/>
            </a:endParaRPr>
          </a:p>
        </p:txBody>
      </p:sp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3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ek obrÃ¡zku pro advocacy &amp; lobby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08" y="117749"/>
            <a:ext cx="8315325" cy="320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803533"/>
              </p:ext>
            </p:extLst>
          </p:nvPr>
        </p:nvGraphicFramePr>
        <p:xfrm>
          <a:off x="804330" y="3416300"/>
          <a:ext cx="7374468" cy="2183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7234"/>
                <a:gridCol w="3687234"/>
              </a:tblGrid>
              <a:tr h="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Ջատագովությունն</a:t>
                      </a:r>
                      <a:r>
                        <a:rPr lang="hy-AM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ընդդեմ </a:t>
                      </a:r>
                      <a:r>
                        <a:rPr lang="hy-AM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լոբինգի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66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Ջատագովություն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Օրենսդիրների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և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լայն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հասարակության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շրջանում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y-AM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համայնքի </a:t>
                      </a:r>
                      <a:r>
                        <a:rPr lang="hy-AM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առջև</a:t>
                      </a:r>
                      <a:r>
                        <a:rPr lang="hy-AM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ծառացած խնդիրների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վերաբերյալ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կրթում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և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իրազեկում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114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Ջատագովությունը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չի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աջակցում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կամ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դեմ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չէ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որոշակի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օրենսդրությանը</a:t>
                      </a:r>
                      <a:r>
                        <a:rPr lang="hy-AM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այլ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ավելի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շատ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տեղեկացնում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է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հասարակությանը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effectLst/>
                        </a:rPr>
                        <a:t>Լոբինգ</a:t>
                      </a:r>
                      <a:endParaRPr lang="en-US" sz="1200" b="1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y-AM" sz="1200" b="1" dirty="0" err="1" smtClean="0">
                          <a:effectLst/>
                        </a:rPr>
                        <a:t>Լոբինգը</a:t>
                      </a:r>
                      <a:r>
                        <a:rPr lang="hy-AM" sz="1200" b="1" dirty="0" smtClean="0">
                          <a:effectLst/>
                        </a:rPr>
                        <a:t> </a:t>
                      </a:r>
                      <a:r>
                        <a:rPr lang="hy-AM" sz="1200" b="1" dirty="0">
                          <a:effectLst/>
                        </a:rPr>
                        <a:t>փորձում է ազդել օրենսդիր մարմինների վրա ՝ որոշակի խնդրի կամ օրենսդրության մի մասին աջակցելու կամ դեմ արտահայտվելու նպատակով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339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734096" y="758825"/>
            <a:ext cx="7881870" cy="4251057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2"/>
                </a:solidFill>
              </a:rPr>
              <a:t/>
            </a:r>
            <a:br>
              <a:rPr lang="cs-CZ" dirty="0" smtClean="0">
                <a:solidFill>
                  <a:schemeClr val="accent2"/>
                </a:solidFill>
              </a:rPr>
            </a:br>
            <a:r>
              <a:rPr lang="hy-AM" sz="3900" b="1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Կոալիցիաների </a:t>
            </a:r>
            <a:r>
              <a:rPr lang="hy-AM" sz="3900" b="1" dirty="0">
                <a:solidFill>
                  <a:schemeClr val="accent2"/>
                </a:solidFill>
                <a:latin typeface="Sylfaen" panose="010A0502050306030303" pitchFamily="18" charset="0"/>
              </a:rPr>
              <a:t>արդյունավետ ղեկավարում և կառավարում </a:t>
            </a:r>
            <a:r>
              <a:rPr lang="en-US" b="1" dirty="0">
                <a:solidFill>
                  <a:schemeClr val="accent2"/>
                </a:solidFill>
                <a:latin typeface="Sylfaen" panose="010A0502050306030303" pitchFamily="18" charset="0"/>
              </a:rPr>
              <a:t> </a:t>
            </a:r>
            <a:r>
              <a:rPr lang="cs-CZ" b="1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/>
            </a:r>
            <a:br>
              <a:rPr lang="cs-CZ" b="1" dirty="0" smtClean="0">
                <a:solidFill>
                  <a:schemeClr val="accent2"/>
                </a:solidFill>
                <a:latin typeface="Sylfaen" panose="010A0502050306030303" pitchFamily="18" charset="0"/>
              </a:rPr>
            </a:br>
            <a:r>
              <a:rPr lang="cs-CZ" b="1" dirty="0">
                <a:solidFill>
                  <a:schemeClr val="accent2"/>
                </a:solidFill>
                <a:latin typeface="Sylfaen" panose="010A0502050306030303" pitchFamily="18" charset="0"/>
              </a:rPr>
              <a:t/>
            </a:r>
            <a:br>
              <a:rPr lang="cs-CZ" b="1" dirty="0">
                <a:solidFill>
                  <a:schemeClr val="accent2"/>
                </a:solidFill>
                <a:latin typeface="Sylfaen" panose="010A0502050306030303" pitchFamily="18" charset="0"/>
              </a:rPr>
            </a:br>
            <a:r>
              <a:rPr lang="hy-AM" sz="3900" b="1" dirty="0" smtClean="0">
                <a:solidFill>
                  <a:srgbClr val="BF0000"/>
                </a:solidFill>
                <a:latin typeface="Sylfaen" panose="010A0502050306030303" pitchFamily="18" charset="0"/>
              </a:rPr>
              <a:t>կոալիցիաների </a:t>
            </a:r>
            <a:r>
              <a:rPr lang="hy-AM" sz="3900" b="1" dirty="0">
                <a:solidFill>
                  <a:srgbClr val="BF0000"/>
                </a:solidFill>
                <a:latin typeface="Sylfaen" panose="010A0502050306030303" pitchFamily="18" charset="0"/>
              </a:rPr>
              <a:t>կայունությունն ու ճկունությունը</a:t>
            </a:r>
            <a:br>
              <a:rPr lang="hy-AM" sz="3900" b="1" dirty="0">
                <a:solidFill>
                  <a:srgbClr val="BF0000"/>
                </a:solidFill>
                <a:latin typeface="Sylfaen" panose="010A0502050306030303" pitchFamily="18" charset="0"/>
              </a:rPr>
            </a:br>
            <a:r>
              <a:rPr lang="cs-CZ" sz="5400" dirty="0" smtClean="0">
                <a:latin typeface="Sylfaen" panose="010A0502050306030303" pitchFamily="18" charset="0"/>
              </a:rPr>
              <a:t/>
            </a:r>
            <a:br>
              <a:rPr lang="cs-CZ" sz="5400" dirty="0" smtClean="0">
                <a:latin typeface="Sylfaen" panose="010A0502050306030303" pitchFamily="18" charset="0"/>
              </a:rPr>
            </a:br>
            <a:endParaRPr lang="cs-CZ" sz="5400" dirty="0">
              <a:latin typeface="Sylfaen" panose="010A0502050306030303" pitchFamily="18" charset="0"/>
            </a:endParaRPr>
          </a:p>
        </p:txBody>
      </p:sp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VÃ½sledek obrÃ¡zku pro resili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555" y="3406823"/>
            <a:ext cx="5213445" cy="293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87104" y="4258101"/>
            <a:ext cx="30434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Sylfaen" panose="010A0502050306030303" pitchFamily="18" charset="0"/>
              </a:rPr>
              <a:t> </a:t>
            </a:r>
            <a:r>
              <a:rPr lang="hy-AM" sz="1400" i="1" dirty="0" smtClean="0">
                <a:latin typeface="Sylfaen" panose="010A0502050306030303" pitchFamily="18" charset="0"/>
              </a:rPr>
              <a:t>Ցանցային աշխատանքը լավ գաղափար է։</a:t>
            </a:r>
            <a:r>
              <a:rPr lang="en-US" sz="1400" i="1" dirty="0" smtClean="0">
                <a:latin typeface="Sylfaen" panose="010A0502050306030303" pitchFamily="18" charset="0"/>
              </a:rPr>
              <a:t> </a:t>
            </a:r>
            <a:r>
              <a:rPr lang="hy-AM" sz="1400" i="1" dirty="0" smtClean="0">
                <a:latin typeface="Sylfaen" panose="010A0502050306030303" pitchFamily="18" charset="0"/>
              </a:rPr>
              <a:t> Միասին աշխատելիս կարող ենք ավելին անել</a:t>
            </a:r>
            <a:r>
              <a:rPr lang="hy-AM" sz="1400" i="1" dirty="0">
                <a:latin typeface="Sylfaen" panose="010A0502050306030303" pitchFamily="18" charset="0"/>
              </a:rPr>
              <a:t>։ </a:t>
            </a:r>
            <a:r>
              <a:rPr lang="hy-AM" sz="1400" i="1" dirty="0" smtClean="0">
                <a:latin typeface="Sylfaen" panose="010A0502050306030303" pitchFamily="18" charset="0"/>
              </a:rPr>
              <a:t>Կարող </a:t>
            </a:r>
            <a:r>
              <a:rPr lang="hy-AM" sz="1400" i="1" dirty="0">
                <a:latin typeface="Sylfaen" panose="010A0502050306030303" pitchFamily="18" charset="0"/>
              </a:rPr>
              <a:t>ենք մեծ փոփոխություն </a:t>
            </a:r>
            <a:r>
              <a:rPr lang="hy-AM" sz="1400" i="1" dirty="0" smtClean="0">
                <a:latin typeface="Sylfaen" panose="010A0502050306030303" pitchFamily="18" charset="0"/>
              </a:rPr>
              <a:t>կատարել, </a:t>
            </a:r>
            <a:r>
              <a:rPr lang="hy-AM" sz="1400" i="1" dirty="0">
                <a:latin typeface="Sylfaen" panose="010A0502050306030303" pitchFamily="18" charset="0"/>
              </a:rPr>
              <a:t>քանի որ մենք ավելի շատ ուժ </a:t>
            </a:r>
            <a:r>
              <a:rPr lang="hy-AM" sz="1400" i="1" dirty="0" smtClean="0">
                <a:latin typeface="Sylfaen" panose="010A0502050306030303" pitchFamily="18" charset="0"/>
              </a:rPr>
              <a:t>ունենք։</a:t>
            </a:r>
            <a:r>
              <a:rPr lang="en-US" sz="1400" i="1" dirty="0" smtClean="0">
                <a:latin typeface="Sylfaen" panose="010A0502050306030303" pitchFamily="18" charset="0"/>
              </a:rPr>
              <a:t> </a:t>
            </a:r>
            <a:r>
              <a:rPr lang="hy-AM" sz="1400" i="1" dirty="0">
                <a:latin typeface="Sylfaen" panose="010A0502050306030303" pitchFamily="18" charset="0"/>
              </a:rPr>
              <a:t>Բայց դա մեծ մարտահրավեր է</a:t>
            </a:r>
          </a:p>
          <a:p>
            <a:pPr algn="r"/>
            <a:r>
              <a:rPr lang="en-US" sz="1400" i="1" dirty="0" smtClean="0">
                <a:latin typeface="Sylfaen" panose="010A0502050306030303" pitchFamily="18" charset="0"/>
              </a:rPr>
              <a:t> </a:t>
            </a:r>
            <a:r>
              <a:rPr lang="en-US" sz="1400" i="1" dirty="0">
                <a:latin typeface="Sylfaen" panose="010A0502050306030303" pitchFamily="18" charset="0"/>
              </a:rPr>
              <a:t>– </a:t>
            </a:r>
            <a:r>
              <a:rPr lang="hy-AM" sz="1400" b="1" i="1" dirty="0" err="1" smtClean="0">
                <a:latin typeface="Sylfaen" panose="010A0502050306030303" pitchFamily="18" charset="0"/>
              </a:rPr>
              <a:t>ինչպե՞ս</a:t>
            </a:r>
            <a:r>
              <a:rPr lang="hy-AM" sz="1400" b="1" i="1" dirty="0" smtClean="0">
                <a:latin typeface="Sylfaen" panose="010A0502050306030303" pitchFamily="18" charset="0"/>
              </a:rPr>
              <a:t> </a:t>
            </a:r>
            <a:r>
              <a:rPr lang="hy-AM" sz="1400" b="1" i="1" dirty="0">
                <a:latin typeface="Sylfaen" panose="010A0502050306030303" pitchFamily="18" charset="0"/>
              </a:rPr>
              <a:t>կարող ենք </a:t>
            </a:r>
            <a:r>
              <a:rPr lang="hy-AM" sz="1400" b="1" i="1" dirty="0" smtClean="0">
                <a:latin typeface="Sylfaen" panose="010A0502050306030303" pitchFamily="18" charset="0"/>
              </a:rPr>
              <a:t>միասին աշխատել </a:t>
            </a:r>
            <a:endParaRPr lang="cs-CZ" sz="14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96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95300" y="400050"/>
            <a:ext cx="757290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y-AM" sz="32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Ինչպե՞ս</a:t>
            </a:r>
            <a:r>
              <a:rPr lang="hy-AM" sz="3200" b="1" dirty="0">
                <a:solidFill>
                  <a:srgbClr val="C00000"/>
                </a:solidFill>
                <a:latin typeface="Sylfaen" panose="010A0502050306030303" pitchFamily="18" charset="0"/>
              </a:rPr>
              <a:t> ուժեղացնել ձեր ազդեցությունը</a:t>
            </a:r>
            <a:endParaRPr lang="cs-CZ" sz="3200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95300" y="1504951"/>
            <a:ext cx="8382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800" b="1" dirty="0" smtClean="0"/>
              <a:t>- Ունեցեք </a:t>
            </a:r>
            <a:r>
              <a:rPr lang="hy-AM" sz="2800" b="1" dirty="0"/>
              <a:t>ոգեշնչող անձնավորություն, </a:t>
            </a:r>
            <a:r>
              <a:rPr lang="hy-AM" sz="2800" b="1" dirty="0"/>
              <a:t>ով նույնացվում է Ձեր կազմակերպության </a:t>
            </a:r>
            <a:r>
              <a:rPr lang="hy-AM" sz="2800" b="1" dirty="0"/>
              <a:t>առաքելության հետ </a:t>
            </a:r>
            <a:r>
              <a:rPr lang="hy-AM" sz="2800" b="1" dirty="0"/>
              <a:t>(</a:t>
            </a:r>
            <a:r>
              <a:rPr lang="hy-AM" sz="2800" b="1" dirty="0"/>
              <a:t>տնօրեն, ղեկավար, </a:t>
            </a:r>
            <a:r>
              <a:rPr lang="hy-AM" sz="2800" b="1" dirty="0" err="1"/>
              <a:t>ֆոնդահայթայթող</a:t>
            </a:r>
            <a:r>
              <a:rPr lang="hy-AM" sz="2800" b="1" dirty="0"/>
              <a:t>...)</a:t>
            </a:r>
            <a:endParaRPr lang="cs-CZ" sz="2800" b="1" dirty="0"/>
          </a:p>
          <a:p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905" y="3929063"/>
            <a:ext cx="6678095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5226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95300" y="400050"/>
            <a:ext cx="757290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y-AM" sz="32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Ինչպե՞ս</a:t>
            </a:r>
            <a:r>
              <a:rPr lang="hy-AM" sz="3200" b="1" dirty="0">
                <a:solidFill>
                  <a:srgbClr val="C00000"/>
                </a:solidFill>
                <a:latin typeface="Sylfaen" panose="010A0502050306030303" pitchFamily="18" charset="0"/>
              </a:rPr>
              <a:t> ուժեղացնել ձեր ազդեցությունը</a:t>
            </a:r>
            <a:endParaRPr lang="cs-CZ" sz="3200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95300" y="1504951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- </a:t>
            </a:r>
            <a:r>
              <a:rPr lang="hy-AM" sz="2800" b="1" dirty="0" smtClean="0"/>
              <a:t>Գործեք առաջինը` նա, </a:t>
            </a:r>
            <a:r>
              <a:rPr lang="hy-AM" sz="2800" b="1" dirty="0"/>
              <a:t>ով </a:t>
            </a:r>
            <a:r>
              <a:rPr lang="hy-AM" sz="2800" b="1" dirty="0" smtClean="0"/>
              <a:t>սկսում է </a:t>
            </a:r>
            <a:r>
              <a:rPr lang="hy-AM" sz="2800" b="1" dirty="0"/>
              <a:t>բանակցությունները, </a:t>
            </a:r>
            <a:r>
              <a:rPr lang="hy-AM" sz="2800" b="1" dirty="0" smtClean="0"/>
              <a:t>գծում իրավիճակները</a:t>
            </a:r>
            <a:r>
              <a:rPr lang="hy-AM" sz="2800" b="1" dirty="0"/>
              <a:t>, </a:t>
            </a:r>
            <a:r>
              <a:rPr lang="hy-AM" sz="2800" b="1" dirty="0" smtClean="0"/>
              <a:t>շրջանակը, դասընթաց նախաձեռնում</a:t>
            </a:r>
            <a:endParaRPr lang="hy-AM" sz="2800" b="1" dirty="0"/>
          </a:p>
        </p:txBody>
      </p:sp>
      <p:sp>
        <p:nvSpPr>
          <p:cNvPr id="3" name="AutoShape 2" descr="VÃ½sledek obrÃ¡zku pro pione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Ã½sledek obrÃ¡zku pro pione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Ã½sledek obrÃ¡zku pro pioneer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0" name="Picture 8" descr="VÃ½sledek obrÃ¡zku pro pione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3152846"/>
            <a:ext cx="4718050" cy="316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841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95300" y="400050"/>
            <a:ext cx="757290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y-AM" sz="32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Ինչպե՞ս</a:t>
            </a:r>
            <a:r>
              <a:rPr lang="hy-AM" sz="3200" b="1" dirty="0">
                <a:solidFill>
                  <a:srgbClr val="C00000"/>
                </a:solidFill>
                <a:latin typeface="Sylfaen" panose="010A0502050306030303" pitchFamily="18" charset="0"/>
              </a:rPr>
              <a:t> ուժեղացնել ձեր ազդեցությունը</a:t>
            </a:r>
            <a:endParaRPr lang="cs-CZ" sz="3200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95300" y="1504951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lfaen" panose="010A0502050306030303" pitchFamily="18" charset="0"/>
              </a:rPr>
              <a:t>- </a:t>
            </a:r>
            <a:r>
              <a:rPr lang="hy-AM" sz="2400" b="1" dirty="0" smtClean="0">
                <a:latin typeface="Sylfaen" panose="010A0502050306030303" pitchFamily="18" charset="0"/>
              </a:rPr>
              <a:t>տեսանելի </a:t>
            </a:r>
            <a:r>
              <a:rPr lang="hy-AM" sz="2400" b="1" dirty="0">
                <a:latin typeface="Sylfaen" panose="010A0502050306030303" pitchFamily="18" charset="0"/>
              </a:rPr>
              <a:t>լինել, բարելավել կազմակերպության տեսանելիությունը և </a:t>
            </a:r>
            <a:r>
              <a:rPr lang="hy-AM" sz="2400" b="1" dirty="0" smtClean="0">
                <a:latin typeface="Sylfaen" panose="010A0502050306030303" pitchFamily="18" charset="0"/>
              </a:rPr>
              <a:t>կարևոր </a:t>
            </a:r>
            <a:r>
              <a:rPr lang="hy-AM" sz="2400" b="1" dirty="0">
                <a:latin typeface="Sylfaen" panose="010A0502050306030303" pitchFamily="18" charset="0"/>
              </a:rPr>
              <a:t>մարդկանց ակտիվորեն տեղեկացնել </a:t>
            </a:r>
            <a:r>
              <a:rPr lang="hy-AM" sz="2400" b="1" dirty="0" smtClean="0">
                <a:latin typeface="Sylfaen" panose="010A0502050306030303" pitchFamily="18" charset="0"/>
              </a:rPr>
              <a:t>իրենց </a:t>
            </a:r>
            <a:r>
              <a:rPr lang="hy-AM" sz="2400" b="1" dirty="0">
                <a:latin typeface="Sylfaen" panose="010A0502050306030303" pitchFamily="18" charset="0"/>
              </a:rPr>
              <a:t>արժանիքների մասին</a:t>
            </a:r>
            <a:endParaRPr lang="cs-CZ" sz="2400" b="1" dirty="0">
              <a:latin typeface="Sylfaen" panose="010A0502050306030303" pitchFamily="18" charset="0"/>
            </a:endParaRPr>
          </a:p>
        </p:txBody>
      </p:sp>
      <p:sp>
        <p:nvSpPr>
          <p:cNvPr id="3" name="AutoShape 2" descr="VÃ½sledek obrÃ¡zku pro pione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Ã½sledek obrÃ¡zku pro pione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Ã½sledek obrÃ¡zku pro pioneer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2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2567739"/>
            <a:ext cx="2555875" cy="356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3339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95300" y="400050"/>
            <a:ext cx="757290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y-AM" sz="32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Ինչպե՞ս</a:t>
            </a:r>
            <a:r>
              <a:rPr lang="hy-AM" sz="3200" b="1" dirty="0">
                <a:solidFill>
                  <a:srgbClr val="C00000"/>
                </a:solidFill>
                <a:latin typeface="Sylfaen" panose="010A0502050306030303" pitchFamily="18" charset="0"/>
              </a:rPr>
              <a:t> ուժեղացնել ձեր ազդեցությունը</a:t>
            </a:r>
            <a:endParaRPr lang="cs-CZ" sz="3200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95300" y="1504951"/>
            <a:ext cx="838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- </a:t>
            </a:r>
            <a:r>
              <a:rPr lang="hy-AM" sz="2400" b="1" dirty="0" smtClean="0"/>
              <a:t>ամրապնդել </a:t>
            </a:r>
            <a:r>
              <a:rPr lang="hy-AM" sz="2400" b="1" dirty="0"/>
              <a:t>կազմակերպության </a:t>
            </a:r>
            <a:r>
              <a:rPr lang="hy-AM" sz="2400" b="1" dirty="0"/>
              <a:t>կարգավիճակը - </a:t>
            </a:r>
            <a:r>
              <a:rPr lang="hy-AM" sz="2400" b="1" dirty="0"/>
              <a:t>կազմակերպության և անհատների էթիկական պահվածքը, փորձագետների հեղինակությունը, մասնագիտական պահվածքը, կառուցել </a:t>
            </a:r>
            <a:r>
              <a:rPr lang="hy-AM" sz="2400" b="1" dirty="0"/>
              <a:t>«գրավիչ կազմակերպություն</a:t>
            </a:r>
            <a:r>
              <a:rPr lang="hy-AM" sz="2400" b="1" dirty="0"/>
              <a:t>» </a:t>
            </a:r>
            <a:r>
              <a:rPr lang="hy-AM" sz="2400" b="1" dirty="0"/>
              <a:t>բրենդ</a:t>
            </a:r>
            <a:endParaRPr lang="hy-AM" sz="2400" b="1" dirty="0"/>
          </a:p>
          <a:p>
            <a:endParaRPr lang="cs-CZ" sz="1200" dirty="0"/>
          </a:p>
        </p:txBody>
      </p:sp>
      <p:sp>
        <p:nvSpPr>
          <p:cNvPr id="3" name="AutoShape 2" descr="VÃ½sledek obrÃ¡zku pro pione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Ã½sledek obrÃ¡zku pro pione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Ã½sledek obrÃ¡zku pro pioneer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VÃ½sledek obrÃ¡zku pro profess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724" y="3307255"/>
            <a:ext cx="5614265" cy="302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0354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95300" y="400050"/>
            <a:ext cx="757290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y-AM" sz="32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Ինչպե՞ս</a:t>
            </a:r>
            <a:r>
              <a:rPr lang="hy-AM" sz="3200" b="1" dirty="0">
                <a:solidFill>
                  <a:srgbClr val="C00000"/>
                </a:solidFill>
                <a:latin typeface="Sylfaen" panose="010A0502050306030303" pitchFamily="18" charset="0"/>
              </a:rPr>
              <a:t> ուժեղացնել ձեր ազդեցությունը</a:t>
            </a:r>
            <a:endParaRPr lang="cs-CZ" sz="3200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95300" y="1504951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 </a:t>
            </a:r>
            <a:r>
              <a:rPr lang="hy-AM" sz="2400" b="1" dirty="0" smtClean="0"/>
              <a:t>լինել </a:t>
            </a:r>
            <a:r>
              <a:rPr lang="hy-AM" sz="2400" b="1" dirty="0"/>
              <a:t>բացառիկ տեղեկատվության, տվյալների կամ գործունեության </a:t>
            </a:r>
            <a:r>
              <a:rPr lang="hy-AM" sz="2400" b="1" dirty="0" smtClean="0"/>
              <a:t>սեփականատեր. </a:t>
            </a:r>
            <a:r>
              <a:rPr lang="hy-AM" sz="2400" b="1" dirty="0"/>
              <a:t>Ակտիվ տեղեկատվության հետազոտություն, մշակում և հետագա </a:t>
            </a:r>
            <a:r>
              <a:rPr lang="hy-AM" sz="2400" b="1" dirty="0" smtClean="0"/>
              <a:t>օգտագործում</a:t>
            </a:r>
            <a:endParaRPr lang="hy-AM" sz="2400" b="1" dirty="0"/>
          </a:p>
          <a:p>
            <a:endParaRPr lang="cs-CZ" sz="1200" dirty="0"/>
          </a:p>
        </p:txBody>
      </p:sp>
      <p:sp>
        <p:nvSpPr>
          <p:cNvPr id="3" name="AutoShape 2" descr="VÃ½sledek obrÃ¡zku pro pione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Ã½sledek obrÃ¡zku pro pione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Ã½sledek obrÃ¡zku pro pioneer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VÃ½sledek obrÃ¡zku pro 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057" y="3382478"/>
            <a:ext cx="6934943" cy="291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7923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95300" y="400050"/>
            <a:ext cx="757290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y-AM" sz="32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Ինչպե՞ս</a:t>
            </a:r>
            <a:r>
              <a:rPr lang="hy-AM" sz="3200" b="1" dirty="0">
                <a:solidFill>
                  <a:srgbClr val="C00000"/>
                </a:solidFill>
                <a:latin typeface="Sylfaen" panose="010A0502050306030303" pitchFamily="18" charset="0"/>
              </a:rPr>
              <a:t> ուժեղացնել ձեր ազդեցությունը</a:t>
            </a:r>
            <a:endParaRPr lang="cs-CZ" sz="3200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95300" y="1504951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</a:rPr>
              <a:t>- </a:t>
            </a:r>
            <a:r>
              <a:rPr lang="hy-AM" sz="2400" b="1" dirty="0" smtClean="0">
                <a:latin typeface="Sylfaen" panose="010A0502050306030303" pitchFamily="18" charset="0"/>
              </a:rPr>
              <a:t>հաջող ներկայացրեք ինքներդ </a:t>
            </a:r>
            <a:r>
              <a:rPr lang="hy-AM" sz="2400" b="1" dirty="0">
                <a:latin typeface="Sylfaen" panose="010A0502050306030303" pitchFamily="18" charset="0"/>
              </a:rPr>
              <a:t>ձեզ </a:t>
            </a:r>
            <a:r>
              <a:rPr lang="hy-AM" sz="2400" b="1" dirty="0" smtClean="0">
                <a:latin typeface="Sylfaen" panose="010A0502050306030303" pitchFamily="18" charset="0"/>
              </a:rPr>
              <a:t>. </a:t>
            </a:r>
            <a:r>
              <a:rPr lang="hy-AM" sz="2400" b="1" dirty="0" err="1">
                <a:latin typeface="Sylfaen" panose="010A0502050306030303" pitchFamily="18" charset="0"/>
              </a:rPr>
              <a:t>ընդգծեք</a:t>
            </a:r>
            <a:r>
              <a:rPr lang="hy-AM" sz="2400" b="1" dirty="0">
                <a:latin typeface="Sylfaen" panose="010A0502050306030303" pitchFamily="18" charset="0"/>
              </a:rPr>
              <a:t> </a:t>
            </a:r>
            <a:r>
              <a:rPr lang="hy-AM" sz="2400" b="1" dirty="0" smtClean="0">
                <a:latin typeface="Sylfaen" panose="010A0502050306030303" pitchFamily="18" charset="0"/>
              </a:rPr>
              <a:t>տարբերակիչ առանձնահատկությունները </a:t>
            </a:r>
            <a:r>
              <a:rPr lang="hy-AM" sz="2400" b="1" dirty="0">
                <a:latin typeface="Sylfaen" panose="010A0502050306030303" pitchFamily="18" charset="0"/>
              </a:rPr>
              <a:t>և ավելացված արժեքը</a:t>
            </a:r>
            <a:endParaRPr lang="cs-CZ" sz="2400" dirty="0">
              <a:latin typeface="Sylfaen" panose="010A0502050306030303" pitchFamily="18" charset="0"/>
            </a:endParaRPr>
          </a:p>
        </p:txBody>
      </p:sp>
      <p:sp>
        <p:nvSpPr>
          <p:cNvPr id="3" name="AutoShape 2" descr="VÃ½sledek obrÃ¡zku pro pione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Ã½sledek obrÃ¡zku pro pione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Ã½sledek obrÃ¡zku pro pioneer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4" name="Picture 2" descr="VÃ½sledek obrÃ¡zku pro succ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208" y="3134780"/>
            <a:ext cx="6115792" cy="318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3295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95300" y="400050"/>
            <a:ext cx="757290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y-AM" sz="32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Ինչպե՞ս</a:t>
            </a:r>
            <a:r>
              <a:rPr lang="hy-AM" sz="3200" b="1" dirty="0">
                <a:solidFill>
                  <a:srgbClr val="C00000"/>
                </a:solidFill>
                <a:latin typeface="Sylfaen" panose="010A0502050306030303" pitchFamily="18" charset="0"/>
              </a:rPr>
              <a:t> ուժեղացնել ձեր ազդեցությունը</a:t>
            </a:r>
            <a:endParaRPr lang="cs-CZ" sz="3200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95300" y="1504951"/>
            <a:ext cx="838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lfaen" panose="010A0502050306030303" pitchFamily="18" charset="0"/>
              </a:rPr>
              <a:t>- </a:t>
            </a:r>
            <a:r>
              <a:rPr lang="hy-AM" sz="2400" b="1" dirty="0" smtClean="0">
                <a:latin typeface="Sylfaen" panose="010A0502050306030303" pitchFamily="18" charset="0"/>
              </a:rPr>
              <a:t>հրապարակեք </a:t>
            </a:r>
            <a:r>
              <a:rPr lang="hy-AM" sz="2400" b="1" dirty="0">
                <a:latin typeface="Sylfaen" panose="010A0502050306030303" pitchFamily="18" charset="0"/>
              </a:rPr>
              <a:t>ձեր </a:t>
            </a:r>
            <a:r>
              <a:rPr lang="hy-AM" sz="2400" b="1" dirty="0" err="1" smtClean="0">
                <a:latin typeface="Sylfaen" panose="010A0502050306030303" pitchFamily="18" charset="0"/>
              </a:rPr>
              <a:t>պրակտիկայից</a:t>
            </a:r>
            <a:r>
              <a:rPr lang="hy-AM" sz="2400" b="1" dirty="0" smtClean="0">
                <a:latin typeface="Sylfaen" panose="010A0502050306030303" pitchFamily="18" charset="0"/>
              </a:rPr>
              <a:t> լավ  </a:t>
            </a:r>
            <a:r>
              <a:rPr lang="hy-AM" sz="2400" b="1" dirty="0">
                <a:latin typeface="Sylfaen" panose="010A0502050306030303" pitchFamily="18" charset="0"/>
              </a:rPr>
              <a:t>օրինակ. </a:t>
            </a:r>
            <a:r>
              <a:rPr lang="hy-AM" sz="2400" b="1" dirty="0" smtClean="0">
                <a:latin typeface="Sylfaen" panose="010A0502050306030303" pitchFamily="18" charset="0"/>
              </a:rPr>
              <a:t>Հրապարակեք դրական  </a:t>
            </a:r>
            <a:r>
              <a:rPr lang="hy-AM" sz="2400" b="1" dirty="0">
                <a:latin typeface="Sylfaen" panose="010A0502050306030303" pitchFamily="18" charset="0"/>
              </a:rPr>
              <a:t>փոփոխությունների </a:t>
            </a:r>
            <a:r>
              <a:rPr lang="hy-AM" sz="2400" b="1" dirty="0" smtClean="0">
                <a:latin typeface="Sylfaen" panose="010A0502050306030303" pitchFamily="18" charset="0"/>
              </a:rPr>
              <a:t>պատմություններ</a:t>
            </a:r>
            <a:endParaRPr lang="hy-AM" sz="2400" b="1" dirty="0">
              <a:latin typeface="Sylfaen" panose="010A0502050306030303" pitchFamily="18" charset="0"/>
            </a:endParaRPr>
          </a:p>
          <a:p>
            <a:endParaRPr lang="cs-CZ" dirty="0"/>
          </a:p>
        </p:txBody>
      </p:sp>
      <p:sp>
        <p:nvSpPr>
          <p:cNvPr id="3" name="AutoShape 2" descr="VÃ½sledek obrÃ¡zku pro pione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Ã½sledek obrÃ¡zku pro pione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Ã½sledek obrÃ¡zku pro pioneer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VÃ½sledek obrÃ¡zku pro story of 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897" y="2967408"/>
            <a:ext cx="5963103" cy="335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0954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95300" y="400050"/>
            <a:ext cx="757290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y-AM" sz="32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Ինչպե՞ս</a:t>
            </a:r>
            <a:r>
              <a:rPr lang="hy-AM" sz="3200" b="1" dirty="0">
                <a:solidFill>
                  <a:srgbClr val="C00000"/>
                </a:solidFill>
                <a:latin typeface="Sylfaen" panose="010A0502050306030303" pitchFamily="18" charset="0"/>
              </a:rPr>
              <a:t> ուժեղացնել ձեր ազդեցությունը</a:t>
            </a:r>
            <a:endParaRPr lang="cs-CZ" sz="3200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95300" y="1504951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latin typeface="Sylfaen" panose="010A0502050306030303" pitchFamily="18" charset="0"/>
              </a:rPr>
              <a:t>- </a:t>
            </a:r>
            <a:r>
              <a:rPr lang="hy-AM" sz="1900" b="1" dirty="0" smtClean="0">
                <a:latin typeface="Sylfaen" panose="010A0502050306030303" pitchFamily="18" charset="0"/>
              </a:rPr>
              <a:t>ներքին </a:t>
            </a:r>
            <a:r>
              <a:rPr lang="hy-AM" sz="1900" b="1" dirty="0">
                <a:latin typeface="Sylfaen" panose="010A0502050306030303" pitchFamily="18" charset="0"/>
              </a:rPr>
              <a:t>կամ արտաքին </a:t>
            </a:r>
            <a:r>
              <a:rPr lang="hy-AM" sz="1900" b="1" dirty="0" smtClean="0">
                <a:latin typeface="Sylfaen" panose="010A0502050306030303" pitchFamily="18" charset="0"/>
              </a:rPr>
              <a:t>եղանակներով </a:t>
            </a:r>
            <a:r>
              <a:rPr lang="hy-AM" sz="1900" b="1" dirty="0" err="1" smtClean="0">
                <a:latin typeface="Sylfaen" panose="010A0502050306030303" pitchFamily="18" charset="0"/>
              </a:rPr>
              <a:t>գովաբանեք</a:t>
            </a:r>
            <a:r>
              <a:rPr lang="hy-AM" sz="1900" b="1" dirty="0" smtClean="0">
                <a:latin typeface="Sylfaen" panose="010A0502050306030303" pitchFamily="18" charset="0"/>
              </a:rPr>
              <a:t>, հրապարակայնորեն և տարբեր </a:t>
            </a:r>
            <a:r>
              <a:rPr lang="hy-AM" sz="1900" b="1" dirty="0">
                <a:latin typeface="Sylfaen" panose="010A0502050306030303" pitchFamily="18" charset="0"/>
              </a:rPr>
              <a:t>ձևերով</a:t>
            </a:r>
            <a:r>
              <a:rPr lang="hy-AM" sz="1900" b="1" dirty="0" smtClean="0">
                <a:latin typeface="Sylfaen" panose="010A0502050306030303" pitchFamily="18" charset="0"/>
              </a:rPr>
              <a:t> գնահատեք </a:t>
            </a:r>
            <a:r>
              <a:rPr lang="hy-AM" sz="1900" b="1" dirty="0">
                <a:latin typeface="Sylfaen" panose="010A0502050306030303" pitchFamily="18" charset="0"/>
              </a:rPr>
              <a:t>գործընկերներին / շահագրգիռ </a:t>
            </a:r>
            <a:r>
              <a:rPr lang="hy-AM" sz="1900" b="1" dirty="0" smtClean="0">
                <a:latin typeface="Sylfaen" panose="010A0502050306030303" pitchFamily="18" charset="0"/>
              </a:rPr>
              <a:t>կողմերին</a:t>
            </a:r>
            <a:endParaRPr lang="hy-AM" sz="1900" b="1" dirty="0">
              <a:latin typeface="Sylfaen" panose="010A0502050306030303" pitchFamily="18" charset="0"/>
            </a:endParaRPr>
          </a:p>
          <a:p>
            <a:endParaRPr lang="cs-CZ" dirty="0"/>
          </a:p>
        </p:txBody>
      </p:sp>
      <p:sp>
        <p:nvSpPr>
          <p:cNvPr id="3" name="AutoShape 2" descr="VÃ½sledek obrÃ¡zku pro pione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Ã½sledek obrÃ¡zku pro pione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Ã½sledek obrÃ¡zku pro pioneer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2" name="Picture 2" descr="VÃ½sledek obrÃ¡zku pro public apprec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34" y="2719734"/>
            <a:ext cx="6080166" cy="361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9637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12166" y="2895311"/>
            <a:ext cx="51452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Petr Čáp</a:t>
            </a:r>
          </a:p>
          <a:p>
            <a:pPr fontAlgn="base"/>
            <a:r>
              <a:rPr lang="hy-AM" sz="2400" dirty="0" err="1">
                <a:latin typeface="Sylfaen" panose="010A0502050306030303" pitchFamily="18" charset="0"/>
              </a:rPr>
              <a:t>Չեխիայի</a:t>
            </a:r>
            <a:r>
              <a:rPr lang="hy-AM" sz="2400" dirty="0">
                <a:latin typeface="Sylfaen" panose="010A0502050306030303" pitchFamily="18" charset="0"/>
              </a:rPr>
              <a:t> Հանրապետության Տեղական գործողությունների խմբերի ազգային </a:t>
            </a:r>
            <a:r>
              <a:rPr lang="hy-AM" sz="2400" dirty="0" smtClean="0">
                <a:latin typeface="Sylfaen" panose="010A0502050306030303" pitchFamily="18" charset="0"/>
              </a:rPr>
              <a:t>ցանցի Գործադիր Տնօրեն</a:t>
            </a:r>
            <a:endParaRPr lang="hy-AM" sz="2400" dirty="0">
              <a:latin typeface="Sylfaen" panose="010A0502050306030303" pitchFamily="18" charset="0"/>
            </a:endParaRPr>
          </a:p>
          <a:p>
            <a:pPr fontAlgn="base"/>
            <a:r>
              <a:rPr lang="en-US" sz="2400" dirty="0" smtClean="0"/>
              <a:t>+</a:t>
            </a:r>
            <a:r>
              <a:rPr lang="en-US" sz="2400" dirty="0"/>
              <a:t>420 728 612 165</a:t>
            </a:r>
            <a:br>
              <a:rPr lang="en-US" sz="2400" dirty="0"/>
            </a:br>
            <a:r>
              <a:rPr lang="en-US" sz="2400" dirty="0" smtClean="0">
                <a:hlinkClick r:id="rId2"/>
              </a:rPr>
              <a:t>reditel@nsmascr.cz</a:t>
            </a:r>
            <a:endParaRPr lang="cs-CZ" sz="2400" dirty="0" smtClean="0"/>
          </a:p>
          <a:p>
            <a:pPr fontAlgn="base"/>
            <a:r>
              <a:rPr lang="cs-CZ" sz="2400" dirty="0" smtClean="0">
                <a:hlinkClick r:id="rId3"/>
              </a:rPr>
              <a:t>www.nsmascr.cz</a:t>
            </a:r>
            <a:endParaRPr lang="en-US" sz="2400" dirty="0"/>
          </a:p>
        </p:txBody>
      </p:sp>
      <p:pic>
        <p:nvPicPr>
          <p:cNvPr id="5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389" y="430484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29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ek obrÃ¡zku pro company resilien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41330">
            <a:off x="-791571" y="-81026"/>
            <a:ext cx="5868537" cy="424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Ã½sledek obrÃ¡zku pro resili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7425">
            <a:off x="1168550" y="1288585"/>
            <a:ext cx="619125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VÃ½sledek obrÃ¡zku pro resili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10" descr="VÃ½sledek obrÃ¡zku pro resilien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12" descr="VÃ½sledek obrÃ¡zku pro resilien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62" name="Picture 14" descr="VÃ½sledek obrÃ¡zku pro resili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-144463"/>
            <a:ext cx="4810125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VÃ½sledek obrÃ¡zku pro resilien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4562">
            <a:off x="-1025707" y="3367228"/>
            <a:ext cx="5371768" cy="346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resilien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5413">
            <a:off x="2677139" y="3471181"/>
            <a:ext cx="8093388" cy="430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12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734096" y="758825"/>
            <a:ext cx="7881870" cy="5573736"/>
          </a:xfrm>
        </p:spPr>
        <p:txBody>
          <a:bodyPr anchor="t">
            <a:normAutofit/>
          </a:bodyPr>
          <a:lstStyle/>
          <a:p>
            <a:r>
              <a:rPr lang="hy-AM" sz="3200" b="1" dirty="0">
                <a:solidFill>
                  <a:srgbClr val="BF0000"/>
                </a:solidFill>
                <a:latin typeface="Sylfaen" panose="010A0502050306030303" pitchFamily="18" charset="0"/>
              </a:rPr>
              <a:t>Կ</a:t>
            </a:r>
            <a:r>
              <a:rPr lang="hy-AM" sz="3200" b="1" dirty="0" smtClean="0">
                <a:solidFill>
                  <a:srgbClr val="BF0000"/>
                </a:solidFill>
                <a:latin typeface="Sylfaen" panose="010A0502050306030303" pitchFamily="18" charset="0"/>
              </a:rPr>
              <a:t>ոալիցիաների կայունությունը</a:t>
            </a:r>
            <a:br>
              <a:rPr lang="hy-AM" sz="3200" b="1" dirty="0" smtClean="0">
                <a:solidFill>
                  <a:srgbClr val="BF0000"/>
                </a:solidFill>
                <a:latin typeface="Sylfaen" panose="010A0502050306030303" pitchFamily="18" charset="0"/>
              </a:rPr>
            </a:br>
            <a:r>
              <a:rPr lang="cs-CZ" sz="3200" dirty="0" smtClean="0">
                <a:latin typeface="Sylfaen" panose="010A0502050306030303" pitchFamily="18" charset="0"/>
              </a:rPr>
              <a:t/>
            </a:r>
            <a:br>
              <a:rPr lang="cs-CZ" sz="3200" dirty="0" smtClean="0">
                <a:latin typeface="Sylfaen" panose="010A0502050306030303" pitchFamily="18" charset="0"/>
              </a:rPr>
            </a:br>
            <a:r>
              <a:rPr lang="hy-AM" sz="2800" dirty="0" err="1" smtClean="0">
                <a:latin typeface="Sylfaen" panose="010A0502050306030303" pitchFamily="18" charset="0"/>
              </a:rPr>
              <a:t>Թեև</a:t>
            </a:r>
            <a:r>
              <a:rPr lang="hy-AM" sz="2800" dirty="0" smtClean="0">
                <a:latin typeface="Sylfaen" panose="010A0502050306030303" pitchFamily="18" charset="0"/>
              </a:rPr>
              <a:t> </a:t>
            </a:r>
            <a:r>
              <a:rPr lang="hy-AM" sz="2800" dirty="0">
                <a:latin typeface="Sylfaen" panose="010A0502050306030303" pitchFamily="18" charset="0"/>
              </a:rPr>
              <a:t>մարդկային </a:t>
            </a:r>
            <a:r>
              <a:rPr lang="hy-AM" sz="2800" dirty="0" smtClean="0">
                <a:latin typeface="Sylfaen" panose="010A0502050306030303" pitchFamily="18" charset="0"/>
              </a:rPr>
              <a:t>կայունությունը կարող </a:t>
            </a:r>
            <a:r>
              <a:rPr lang="hy-AM" sz="2800" dirty="0">
                <a:latin typeface="Sylfaen" panose="010A0502050306030303" pitchFamily="18" charset="0"/>
              </a:rPr>
              <a:t>է համարվել </a:t>
            </a:r>
            <a:r>
              <a:rPr lang="hy-AM" sz="2800" dirty="0" smtClean="0">
                <a:latin typeface="Sylfaen" panose="010A0502050306030303" pitchFamily="18" charset="0"/>
              </a:rPr>
              <a:t>անհատականության </a:t>
            </a:r>
            <a:r>
              <a:rPr lang="hy-AM" sz="2800" dirty="0">
                <a:latin typeface="Sylfaen" panose="010A0502050306030303" pitchFamily="18" charset="0"/>
              </a:rPr>
              <a:t>հատկություն, սակայն խմբերը, կազմակերպությունները և նույնիսկ համայնքները կարող են սովորել </a:t>
            </a:r>
            <a:r>
              <a:rPr lang="hy-AM" sz="2800" dirty="0" smtClean="0">
                <a:latin typeface="Sylfaen" panose="010A0502050306030303" pitchFamily="18" charset="0"/>
              </a:rPr>
              <a:t>«</a:t>
            </a:r>
            <a:r>
              <a:rPr lang="hy-AM" sz="2800" dirty="0" err="1">
                <a:latin typeface="Sylfaen" panose="010A0502050306030303" pitchFamily="18" charset="0"/>
              </a:rPr>
              <a:t>էկոհամակարգ</a:t>
            </a:r>
            <a:r>
              <a:rPr lang="hy-AM" sz="2800" dirty="0">
                <a:latin typeface="Sylfaen" panose="010A0502050306030303" pitchFamily="18" charset="0"/>
              </a:rPr>
              <a:t> և </a:t>
            </a:r>
            <a:r>
              <a:rPr lang="hy-AM" sz="2800" dirty="0" smtClean="0">
                <a:latin typeface="Sylfaen" panose="010A0502050306030303" pitchFamily="18" charset="0"/>
              </a:rPr>
              <a:t>կայուն մշակույթ»</a:t>
            </a:r>
            <a:r>
              <a:rPr lang="hy-AM" sz="2800" dirty="0">
                <a:latin typeface="Sylfaen" panose="010A0502050306030303" pitchFamily="18" charset="0"/>
              </a:rPr>
              <a:t> </a:t>
            </a:r>
            <a:r>
              <a:rPr lang="hy-AM" sz="2800" dirty="0" smtClean="0">
                <a:latin typeface="Sylfaen" panose="010A0502050306030303" pitchFamily="18" charset="0"/>
              </a:rPr>
              <a:t>զարգացնել, </a:t>
            </a:r>
            <a:r>
              <a:rPr lang="hy-AM" sz="2800" dirty="0">
                <a:latin typeface="Sylfaen" panose="010A0502050306030303" pitchFamily="18" charset="0"/>
              </a:rPr>
              <a:t>որն իրեն դրսևորում է որպես նահանջելու </a:t>
            </a:r>
            <a:r>
              <a:rPr lang="hy-AM" sz="2800" dirty="0" err="1">
                <a:latin typeface="Sylfaen" panose="010A0502050306030303" pitchFamily="18" charset="0"/>
              </a:rPr>
              <a:t>ձև</a:t>
            </a:r>
            <a:r>
              <a:rPr lang="hy-AM" sz="2800" dirty="0" smtClean="0">
                <a:latin typeface="Sylfaen" panose="010A0502050306030303" pitchFamily="18" charset="0"/>
              </a:rPr>
              <a:t>, որն արտահայտվում է աղետների անբարենպաստ </a:t>
            </a:r>
            <a:r>
              <a:rPr lang="hy-AM" sz="2800" dirty="0" err="1" smtClean="0">
                <a:latin typeface="Sylfaen" panose="010A0502050306030303" pitchFamily="18" charset="0"/>
              </a:rPr>
              <a:t>հետևանքներից</a:t>
            </a:r>
            <a:r>
              <a:rPr lang="hy-AM" sz="2800" dirty="0" smtClean="0">
                <a:latin typeface="Sylfaen" panose="010A0502050306030303" pitchFamily="18" charset="0"/>
              </a:rPr>
              <a:t> վերականգնվելու </a:t>
            </a:r>
            <a:r>
              <a:rPr lang="hy-AM" sz="2800" dirty="0" smtClean="0">
                <a:latin typeface="Sylfaen" panose="010A0502050306030303" pitchFamily="18" charset="0"/>
              </a:rPr>
              <a:t>ունակությամբ։</a:t>
            </a:r>
            <a:endParaRPr lang="cs-CZ" sz="2800" dirty="0">
              <a:latin typeface="Sylfaen" panose="010A0502050306030303" pitchFamily="18" charset="0"/>
            </a:endParaRPr>
          </a:p>
        </p:txBody>
      </p:sp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29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242351"/>
            <a:ext cx="6919414" cy="1340790"/>
          </a:xfrm>
        </p:spPr>
        <p:txBody>
          <a:bodyPr anchor="t">
            <a:noAutofit/>
          </a:bodyPr>
          <a:lstStyle/>
          <a:p>
            <a:pPr algn="ctr"/>
            <a:r>
              <a:rPr lang="hy-AM" sz="2800" b="1" dirty="0" smtClean="0">
                <a:solidFill>
                  <a:srgbClr val="BF0000"/>
                </a:solidFill>
              </a:rPr>
              <a:t>Կոալիցիաների </a:t>
            </a:r>
            <a:r>
              <a:rPr lang="hy-AM" sz="2800" b="1" dirty="0">
                <a:solidFill>
                  <a:srgbClr val="BF0000"/>
                </a:solidFill>
              </a:rPr>
              <a:t>հաջող և դիմացկուն </a:t>
            </a:r>
            <a:r>
              <a:rPr lang="hy-AM" sz="2800" b="1" dirty="0" err="1">
                <a:solidFill>
                  <a:srgbClr val="BF0000"/>
                </a:solidFill>
              </a:rPr>
              <a:t>էկոհամակարգի</a:t>
            </a:r>
            <a:r>
              <a:rPr lang="hy-AM" sz="2800" b="1" dirty="0">
                <a:solidFill>
                  <a:srgbClr val="BF0000"/>
                </a:solidFill>
              </a:rPr>
              <a:t> 7 </a:t>
            </a:r>
            <a:r>
              <a:rPr lang="hy-AM" sz="2800" b="1" dirty="0" smtClean="0">
                <a:solidFill>
                  <a:srgbClr val="BF0000"/>
                </a:solidFill>
              </a:rPr>
              <a:t>հատկանիշ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48185" y="1683225"/>
            <a:ext cx="8295563" cy="45401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06079280"/>
              </p:ext>
            </p:extLst>
          </p:nvPr>
        </p:nvGraphicFramePr>
        <p:xfrm>
          <a:off x="382137" y="1396999"/>
          <a:ext cx="8611738" cy="4826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140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Autofit/>
          </a:bodyPr>
          <a:lstStyle/>
          <a:p>
            <a:r>
              <a:rPr lang="cs-CZ" sz="3200" b="1" dirty="0" smtClean="0">
                <a:solidFill>
                  <a:srgbClr val="BF0000"/>
                </a:solidFill>
                <a:latin typeface="Sylfaen" panose="010A0502050306030303" pitchFamily="18" charset="0"/>
              </a:rPr>
              <a:t>1. </a:t>
            </a:r>
            <a:r>
              <a:rPr lang="en-GB" sz="3200" b="1" dirty="0" smtClean="0">
                <a:solidFill>
                  <a:srgbClr val="BF0000"/>
                </a:solidFill>
                <a:latin typeface="Sylfaen" panose="010A0502050306030303" pitchFamily="18" charset="0"/>
              </a:rPr>
              <a:t> </a:t>
            </a:r>
            <a:r>
              <a:rPr lang="hy-AM" sz="3200" b="1" dirty="0" smtClean="0">
                <a:solidFill>
                  <a:srgbClr val="BF0000"/>
                </a:solidFill>
                <a:latin typeface="Sylfaen" panose="010A0502050306030303" pitchFamily="18" charset="0"/>
              </a:rPr>
              <a:t>Անդամություն</a:t>
            </a:r>
            <a:r>
              <a:rPr lang="cs-CZ" sz="3200" dirty="0">
                <a:latin typeface="Sylfaen" panose="010A0502050306030303" pitchFamily="18" charset="0"/>
              </a:rPr>
              <a:t/>
            </a:r>
            <a:br>
              <a:rPr lang="cs-CZ" sz="3200" dirty="0">
                <a:latin typeface="Sylfaen" panose="010A0502050306030303" pitchFamily="18" charset="0"/>
              </a:rPr>
            </a:br>
            <a:r>
              <a:rPr lang="cs-CZ" sz="3200" dirty="0">
                <a:latin typeface="Sylfaen" panose="010A0502050306030303" pitchFamily="18" charset="0"/>
              </a:rPr>
              <a:t/>
            </a:r>
            <a:br>
              <a:rPr lang="cs-CZ" sz="3200" dirty="0">
                <a:latin typeface="Sylfaen" panose="010A0502050306030303" pitchFamily="18" charset="0"/>
              </a:rPr>
            </a:br>
            <a:r>
              <a:rPr lang="cs-CZ" sz="3200" dirty="0" smtClean="0">
                <a:latin typeface="Sylfaen" panose="010A0502050306030303" pitchFamily="18" charset="0"/>
              </a:rPr>
              <a:t/>
            </a:r>
            <a:br>
              <a:rPr lang="cs-CZ" sz="3200" dirty="0" smtClean="0">
                <a:latin typeface="Sylfaen" panose="010A0502050306030303" pitchFamily="18" charset="0"/>
              </a:rPr>
            </a:br>
            <a:endParaRPr lang="cs-CZ" sz="3200" dirty="0">
              <a:latin typeface="Sylfaen" panose="010A0502050306030303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48185" y="1683225"/>
            <a:ext cx="8295563" cy="45401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4929270"/>
              </p:ext>
            </p:extLst>
          </p:nvPr>
        </p:nvGraphicFramePr>
        <p:xfrm>
          <a:off x="382137" y="990601"/>
          <a:ext cx="8611738" cy="5232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433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Autofit/>
          </a:bodyPr>
          <a:lstStyle/>
          <a:p>
            <a:r>
              <a:rPr lang="cs-CZ" sz="3200" b="1" dirty="0" smtClean="0">
                <a:solidFill>
                  <a:srgbClr val="BF0000"/>
                </a:solidFill>
                <a:latin typeface="Sylfaen" panose="010A0502050306030303" pitchFamily="18" charset="0"/>
              </a:rPr>
              <a:t>1. </a:t>
            </a:r>
            <a:r>
              <a:rPr lang="en-GB" sz="3200" b="1" dirty="0" smtClean="0">
                <a:solidFill>
                  <a:srgbClr val="BF0000"/>
                </a:solidFill>
                <a:latin typeface="Sylfaen" panose="010A0502050306030303" pitchFamily="18" charset="0"/>
              </a:rPr>
              <a:t> </a:t>
            </a:r>
            <a:r>
              <a:rPr lang="hy-AM" sz="3200" b="1" dirty="0" smtClean="0">
                <a:solidFill>
                  <a:srgbClr val="BF0000"/>
                </a:solidFill>
                <a:latin typeface="Sylfaen" panose="010A0502050306030303" pitchFamily="18" charset="0"/>
              </a:rPr>
              <a:t>Անդամություն</a:t>
            </a:r>
            <a:r>
              <a:rPr lang="cs-CZ" sz="3200" dirty="0">
                <a:latin typeface="Sylfaen" panose="010A0502050306030303" pitchFamily="18" charset="0"/>
              </a:rPr>
              <a:t/>
            </a:r>
            <a:br>
              <a:rPr lang="cs-CZ" sz="3200" dirty="0">
                <a:latin typeface="Sylfaen" panose="010A0502050306030303" pitchFamily="18" charset="0"/>
              </a:rPr>
            </a:br>
            <a:r>
              <a:rPr lang="cs-CZ" sz="3200" dirty="0">
                <a:latin typeface="Sylfaen" panose="010A0502050306030303" pitchFamily="18" charset="0"/>
              </a:rPr>
              <a:t/>
            </a:r>
            <a:br>
              <a:rPr lang="cs-CZ" sz="3200" dirty="0">
                <a:latin typeface="Sylfaen" panose="010A0502050306030303" pitchFamily="18" charset="0"/>
              </a:rPr>
            </a:br>
            <a:r>
              <a:rPr lang="cs-CZ" sz="3200" dirty="0" smtClean="0">
                <a:latin typeface="Sylfaen" panose="010A0502050306030303" pitchFamily="18" charset="0"/>
              </a:rPr>
              <a:t/>
            </a:r>
            <a:br>
              <a:rPr lang="cs-CZ" sz="3200" dirty="0" smtClean="0">
                <a:latin typeface="Sylfaen" panose="010A0502050306030303" pitchFamily="18" charset="0"/>
              </a:rPr>
            </a:br>
            <a:endParaRPr lang="cs-CZ" sz="3200" dirty="0">
              <a:latin typeface="Sylfaen" panose="010A0502050306030303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6105" y="3250441"/>
            <a:ext cx="8295563" cy="30684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hy-AM" sz="2400" dirty="0" err="1" smtClean="0">
                <a:latin typeface="Sylfaen" panose="010A0502050306030303" pitchFamily="18" charset="0"/>
              </a:rPr>
              <a:t>Խառնաշփոթությունից</a:t>
            </a:r>
            <a:r>
              <a:rPr lang="hy-AM" sz="2400" dirty="0" smtClean="0">
                <a:latin typeface="Sylfaen" panose="010A0502050306030303" pitchFamily="18" charset="0"/>
              </a:rPr>
              <a:t> </a:t>
            </a:r>
            <a:r>
              <a:rPr lang="hy-AM" sz="2400" dirty="0">
                <a:latin typeface="Sylfaen" panose="010A0502050306030303" pitchFamily="18" charset="0"/>
              </a:rPr>
              <a:t>և </a:t>
            </a:r>
            <a:r>
              <a:rPr lang="hy-AM" sz="2400" dirty="0" err="1">
                <a:latin typeface="Sylfaen" panose="010A0502050306030303" pitchFamily="18" charset="0"/>
              </a:rPr>
              <a:t>հիասթափությունից</a:t>
            </a:r>
            <a:r>
              <a:rPr lang="hy-AM" sz="2400" dirty="0">
                <a:latin typeface="Sylfaen" panose="010A0502050306030303" pitchFamily="18" charset="0"/>
              </a:rPr>
              <a:t> խուսափելու համար օգտակար կլիներ, որ ասոցիացիան </a:t>
            </a:r>
            <a:r>
              <a:rPr lang="hy-AM" sz="2400" b="1" dirty="0">
                <a:latin typeface="Sylfaen" panose="010A0502050306030303" pitchFamily="18" charset="0"/>
              </a:rPr>
              <a:t>հստակ պարզաբանի</a:t>
            </a:r>
            <a:r>
              <a:rPr lang="hy-AM" sz="2400" dirty="0">
                <a:latin typeface="Sylfaen" panose="010A0502050306030303" pitchFamily="18" charset="0"/>
              </a:rPr>
              <a:t>, թե ինչ կարող են </a:t>
            </a:r>
            <a:r>
              <a:rPr lang="hy-AM" sz="2400" dirty="0" smtClean="0">
                <a:latin typeface="Sylfaen" panose="010A0502050306030303" pitchFamily="18" charset="0"/>
              </a:rPr>
              <a:t>դրանից </a:t>
            </a:r>
            <a:r>
              <a:rPr lang="hy-AM" sz="2400" b="1" dirty="0" smtClean="0">
                <a:latin typeface="Sylfaen" panose="010A0502050306030303" pitchFamily="18" charset="0"/>
              </a:rPr>
              <a:t>ակնկալել</a:t>
            </a:r>
            <a:r>
              <a:rPr lang="hy-AM" sz="2400" dirty="0" smtClean="0">
                <a:latin typeface="Sylfaen" panose="010A0502050306030303" pitchFamily="18" charset="0"/>
              </a:rPr>
              <a:t> անդամները: </a:t>
            </a:r>
            <a:r>
              <a:rPr lang="hy-AM" sz="2400" dirty="0">
                <a:latin typeface="Sylfaen" panose="010A0502050306030303" pitchFamily="18" charset="0"/>
              </a:rPr>
              <a:t>Ասոցիացիան կարող է մշակել </a:t>
            </a:r>
            <a:r>
              <a:rPr lang="hy-AM" sz="2400" b="1" dirty="0">
                <a:latin typeface="Sylfaen" panose="010A0502050306030303" pitchFamily="18" charset="0"/>
              </a:rPr>
              <a:t>անդամակցության ծառայությունների ցանկ</a:t>
            </a:r>
            <a:r>
              <a:rPr lang="hy-AM" sz="2400" dirty="0">
                <a:latin typeface="Sylfaen" panose="010A0502050306030303" pitchFamily="18" charset="0"/>
              </a:rPr>
              <a:t>, նշել այն, </a:t>
            </a:r>
            <a:r>
              <a:rPr lang="hy-AM" sz="2400" dirty="0" smtClean="0">
                <a:latin typeface="Sylfaen" panose="010A0502050306030303" pitchFamily="18" charset="0"/>
              </a:rPr>
              <a:t>ինչ ակնկալիքներ ունի այն </a:t>
            </a:r>
            <a:r>
              <a:rPr lang="hy-AM" sz="2400" dirty="0">
                <a:latin typeface="Sylfaen" panose="010A0502050306030303" pitchFamily="18" charset="0"/>
              </a:rPr>
              <a:t>անդամից, որը ցանկանում է </a:t>
            </a:r>
            <a:r>
              <a:rPr lang="hy-AM" sz="2400" dirty="0" smtClean="0">
                <a:latin typeface="Sylfaen" panose="010A0502050306030303" pitchFamily="18" charset="0"/>
              </a:rPr>
              <a:t>միանալ ծառայություններին, </a:t>
            </a:r>
            <a:r>
              <a:rPr lang="hy-AM" sz="2400" dirty="0">
                <a:latin typeface="Sylfaen" panose="010A0502050306030303" pitchFamily="18" charset="0"/>
              </a:rPr>
              <a:t>նաև ուրվագծում է </a:t>
            </a:r>
            <a:r>
              <a:rPr lang="hy-AM" sz="2400" dirty="0" smtClean="0">
                <a:latin typeface="Sylfaen" panose="010A0502050306030303" pitchFamily="18" charset="0"/>
              </a:rPr>
              <a:t>ծառայություններին միանալու գործընթացը</a:t>
            </a:r>
            <a:r>
              <a:rPr lang="hy-AM" sz="2400" dirty="0">
                <a:latin typeface="Sylfaen" panose="010A0502050306030303" pitchFamily="18" charset="0"/>
              </a:rPr>
              <a:t>:</a:t>
            </a:r>
            <a:endParaRPr lang="cs-CZ" sz="2400" dirty="0">
              <a:latin typeface="Sylfaen" panose="010A0502050306030303" pitchFamily="18" charset="0"/>
            </a:endParaRPr>
          </a:p>
        </p:txBody>
      </p:sp>
      <p:pic>
        <p:nvPicPr>
          <p:cNvPr id="4098" name="Picture 2" descr="C:\Users\pc\AppData\Local\Microsoft\Windows\INetCache\IE\JV6YJ5K3\attention-14847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691" y="825896"/>
            <a:ext cx="1107780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23081" y="1167089"/>
            <a:ext cx="846161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y-AM" sz="2400" b="1" dirty="0" smtClean="0">
                <a:latin typeface="Sylfaen" panose="010A0502050306030303" pitchFamily="18" charset="0"/>
              </a:rPr>
              <a:t>Անդամների </a:t>
            </a:r>
            <a:r>
              <a:rPr lang="hy-AM" sz="2400" b="1" dirty="0">
                <a:latin typeface="Sylfaen" panose="010A0502050306030303" pitchFamily="18" charset="0"/>
              </a:rPr>
              <a:t>սպասելիքների կառավարում</a:t>
            </a:r>
            <a:endParaRPr lang="en-US" sz="2400" b="1" dirty="0">
              <a:latin typeface="Sylfaen" panose="010A0502050306030303" pitchFamily="18" charset="0"/>
            </a:endParaRPr>
          </a:p>
          <a:p>
            <a:r>
              <a:rPr lang="cs-CZ" sz="3200" b="1" dirty="0"/>
              <a:t>	</a:t>
            </a:r>
            <a:endParaRPr lang="cs-CZ" sz="3200" b="1" dirty="0" smtClean="0"/>
          </a:p>
          <a:p>
            <a:r>
              <a:rPr lang="hy-AM" sz="2000" i="1" dirty="0" smtClean="0">
                <a:latin typeface="Sylfaen" panose="010A0502050306030303" pitchFamily="18" charset="0"/>
              </a:rPr>
              <a:t>Անդամների </a:t>
            </a:r>
            <a:r>
              <a:rPr lang="hy-AM" sz="2000" i="1" dirty="0">
                <a:latin typeface="Sylfaen" panose="010A0502050306030303" pitchFamily="18" charset="0"/>
              </a:rPr>
              <a:t>շահերը ներառելու և նրանց մասնակցությունը </a:t>
            </a:r>
            <a:r>
              <a:rPr lang="hy-AM" sz="2000" i="1" dirty="0" err="1" smtClean="0">
                <a:latin typeface="Sylfaen" panose="010A0502050306030303" pitchFamily="18" charset="0"/>
              </a:rPr>
              <a:t>մոտիվացնելու</a:t>
            </a:r>
            <a:r>
              <a:rPr lang="hy-AM" sz="2000" i="1" dirty="0" smtClean="0">
                <a:latin typeface="Sylfaen" panose="010A0502050306030303" pitchFamily="18" charset="0"/>
              </a:rPr>
              <a:t> գործընթացը </a:t>
            </a:r>
            <a:r>
              <a:rPr lang="hy-AM" sz="2000" i="1" dirty="0">
                <a:latin typeface="Sylfaen" panose="010A0502050306030303" pitchFamily="18" charset="0"/>
              </a:rPr>
              <a:t>կարող է հանգեցնել </a:t>
            </a:r>
            <a:r>
              <a:rPr lang="hy-AM" sz="2000" b="1" i="1" dirty="0" err="1">
                <a:latin typeface="Sylfaen" panose="010A0502050306030303" pitchFamily="18" charset="0"/>
              </a:rPr>
              <a:t>անիրատեսական</a:t>
            </a:r>
            <a:r>
              <a:rPr lang="hy-AM" sz="2000" b="1" i="1" dirty="0">
                <a:latin typeface="Sylfaen" panose="010A0502050306030303" pitchFamily="18" charset="0"/>
              </a:rPr>
              <a:t> ակնկալիքների </a:t>
            </a:r>
            <a:r>
              <a:rPr lang="hy-AM" sz="2000" i="1" dirty="0">
                <a:latin typeface="Sylfaen" panose="010A0502050306030303" pitchFamily="18" charset="0"/>
              </a:rPr>
              <a:t>բարձրացման </a:t>
            </a:r>
            <a:r>
              <a:rPr lang="en-US" sz="2000" b="1" i="1" dirty="0" smtClean="0">
                <a:latin typeface="Sylfaen" panose="010A0502050306030303" pitchFamily="18" charset="0"/>
              </a:rPr>
              <a:t> </a:t>
            </a:r>
            <a:r>
              <a:rPr lang="en-US" sz="2000" dirty="0">
                <a:latin typeface="Sylfaen" panose="010A0502050306030303" pitchFamily="18" charset="0"/>
              </a:rPr>
              <a:t>	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  <a:p>
            <a:r>
              <a:rPr lang="en-US" sz="2400" dirty="0"/>
              <a:t>	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65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2463</TotalTime>
  <Words>1388</Words>
  <Application>Microsoft Office PowerPoint</Application>
  <PresentationFormat>On-screen Show (4:3)</PresentationFormat>
  <Paragraphs>287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Calibri</vt:lpstr>
      <vt:lpstr>Calibri Light</vt:lpstr>
      <vt:lpstr>Sylfaen</vt:lpstr>
      <vt:lpstr>Symbol</vt:lpstr>
      <vt:lpstr>Times New Roman</vt:lpstr>
      <vt:lpstr>Retrospektiva</vt:lpstr>
      <vt:lpstr> Ինչպե՞ս կառավարել ուժեղ կոալիցիաները  </vt:lpstr>
      <vt:lpstr>PowerPoint Presentation</vt:lpstr>
      <vt:lpstr>PowerPoint Presentation</vt:lpstr>
      <vt:lpstr> Կոալիցիաների արդյունավետ ղեկավարում և կառավարում    կոալիցիաների կայունությունն ու ճկունությունը  </vt:lpstr>
      <vt:lpstr>PowerPoint Presentation</vt:lpstr>
      <vt:lpstr>Կոալիցիաների կայունությունը  Թեև մարդկային կայունությունը կարող է համարվել անհատականության հատկություն, սակայն խմբերը, կազմակերպությունները և նույնիսկ համայնքները կարող են սովորել «էկոհամակարգ և կայուն մշակույթ» զարգացնել, որն իրեն դրսևորում է որպես նահանջելու ձև, որն արտահայտվում է աղետների անբարենպաստ հետևանքներից վերականգնվելու ունակությամբ։</vt:lpstr>
      <vt:lpstr>Կոալիցիաների հաջող և դիմացկուն էկոհամակարգի 7 հատկանիշ   </vt:lpstr>
      <vt:lpstr>1.  Անդամություն   </vt:lpstr>
      <vt:lpstr>1.  Անդամություն   </vt:lpstr>
      <vt:lpstr>1. Անդամություն   </vt:lpstr>
      <vt:lpstr>1. Անդամություն   </vt:lpstr>
      <vt:lpstr>1. Անդամություն   </vt:lpstr>
      <vt:lpstr>1. Անդամություն   </vt:lpstr>
      <vt:lpstr>2. Հարաբերությունների կառավարում   </vt:lpstr>
      <vt:lpstr>2. Հարաբերությունների կառավարում   </vt:lpstr>
      <vt:lpstr>2. Հարաբերությունների կառավարում   </vt:lpstr>
      <vt:lpstr>2. Հարաբերությունների կառավարում  </vt:lpstr>
      <vt:lpstr>3. Կայունություն   </vt:lpstr>
      <vt:lpstr>3. Կայունություն  </vt:lpstr>
      <vt:lpstr>3. Կայունություն  </vt:lpstr>
      <vt:lpstr>3. Կայունություն   </vt:lpstr>
      <vt:lpstr>3. Կայունություն   </vt:lpstr>
      <vt:lpstr>4. Կառավարում   </vt:lpstr>
      <vt:lpstr>4. Կառավարում   </vt:lpstr>
      <vt:lpstr>4. Կառավարում   </vt:lpstr>
      <vt:lpstr>4. Կառավարում   </vt:lpstr>
      <vt:lpstr>5. Պատասխանատվության և լեգիտիմության կառավարում   </vt:lpstr>
      <vt:lpstr>5. Պատասխանատվության և լեգիտիմության կառավարում   </vt:lpstr>
      <vt:lpstr>5. Պատասխանատվության և լեգիտիմության կառավարում   </vt:lpstr>
      <vt:lpstr>6. Ցանցի նախագծում    </vt:lpstr>
      <vt:lpstr>6. Ցանցի նախագծում    </vt:lpstr>
      <vt:lpstr>6. Ցանցի նախագծում    </vt:lpstr>
      <vt:lpstr>6. Ցանցի նախագծում    </vt:lpstr>
      <vt:lpstr>6. Ցանցի նախագծում    </vt:lpstr>
      <vt:lpstr>6. Ցանցի նախագծում    </vt:lpstr>
      <vt:lpstr>PowerPoint Presentation</vt:lpstr>
      <vt:lpstr>PowerPoint Presentation</vt:lpstr>
      <vt:lpstr> Կոալիցիաների արդյունավետ կառավարում և ղեկավարում   ջատագովություն և լոբինգ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AKTUÁLNÍ INFORMACE PRO MAS – LEADER/CLLD</dc:title>
  <dc:creator>Honza</dc:creator>
  <cp:lastModifiedBy>Էդիկ</cp:lastModifiedBy>
  <cp:revision>275</cp:revision>
  <dcterms:created xsi:type="dcterms:W3CDTF">2016-03-16T14:32:37Z</dcterms:created>
  <dcterms:modified xsi:type="dcterms:W3CDTF">2019-09-08T18:24:42Z</dcterms:modified>
</cp:coreProperties>
</file>